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2" r:id="rId3"/>
    <p:sldId id="293" r:id="rId4"/>
    <p:sldId id="294" r:id="rId5"/>
    <p:sldId id="272" r:id="rId6"/>
    <p:sldId id="273" r:id="rId7"/>
    <p:sldId id="261" r:id="rId8"/>
    <p:sldId id="257" r:id="rId9"/>
    <p:sldId id="258" r:id="rId10"/>
    <p:sldId id="259" r:id="rId11"/>
    <p:sldId id="260" r:id="rId12"/>
    <p:sldId id="262" r:id="rId13"/>
    <p:sldId id="263" r:id="rId14"/>
    <p:sldId id="264" r:id="rId15"/>
    <p:sldId id="268" r:id="rId16"/>
    <p:sldId id="267" r:id="rId17"/>
    <p:sldId id="265" r:id="rId18"/>
    <p:sldId id="266" r:id="rId19"/>
    <p:sldId id="295" r:id="rId20"/>
    <p:sldId id="296" r:id="rId21"/>
    <p:sldId id="297" r:id="rId22"/>
    <p:sldId id="301" r:id="rId23"/>
    <p:sldId id="302" r:id="rId24"/>
    <p:sldId id="299" r:id="rId25"/>
    <p:sldId id="298" r:id="rId26"/>
    <p:sldId id="300" r:id="rId27"/>
    <p:sldId id="269" r:id="rId28"/>
    <p:sldId id="270" r:id="rId29"/>
    <p:sldId id="271" r:id="rId30"/>
    <p:sldId id="274" r:id="rId31"/>
    <p:sldId id="275" r:id="rId32"/>
    <p:sldId id="277" r:id="rId33"/>
    <p:sldId id="284" r:id="rId34"/>
    <p:sldId id="285" r:id="rId35"/>
    <p:sldId id="279" r:id="rId36"/>
    <p:sldId id="281" r:id="rId37"/>
    <p:sldId id="290" r:id="rId38"/>
    <p:sldId id="280" r:id="rId39"/>
    <p:sldId id="283" r:id="rId40"/>
    <p:sldId id="288" r:id="rId41"/>
    <p:sldId id="289" r:id="rId42"/>
    <p:sldId id="282" r:id="rId43"/>
    <p:sldId id="291" r:id="rId44"/>
    <p:sldId id="276" r:id="rId45"/>
    <p:sldId id="278" r:id="rId46"/>
    <p:sldId id="286" r:id="rId47"/>
    <p:sldId id="287" r:id="rId48"/>
    <p:sldId id="303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A5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290"/>
    <p:restoredTop sz="91384"/>
  </p:normalViewPr>
  <p:slideViewPr>
    <p:cSldViewPr snapToGrid="0" snapToObjects="1">
      <p:cViewPr varScale="1">
        <p:scale>
          <a:sx n="97" d="100"/>
          <a:sy n="97" d="100"/>
        </p:scale>
        <p:origin x="200" y="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campbe/XPACC/LassenPerformance/DecompInfo/grudgeperf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campbe/XPACC/LassenPerformance/DecompInfo/grudgeperf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campbe/XPACC/LassenPerformance/DecompInfo/grudgeperf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campbe/XPACC/LassenPerformance/DecompInfo/grudgeperf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5956447918684546E-2"/>
          <c:y val="2.5944463553626045E-2"/>
          <c:w val="0.87422085987442599"/>
          <c:h val="0.7976641969340608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Sheet1!$C$16</c:f>
              <c:strCache>
                <c:ptCount val="1"/>
                <c:pt idx="0">
                  <c:v>IO BW (MB/s)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Sheet1!$B$17:$B$24</c:f>
              <c:numCache>
                <c:formatCode>General</c:formatCode>
                <c:ptCount val="8"/>
                <c:pt idx="0">
                  <c:v>136</c:v>
                </c:pt>
                <c:pt idx="1">
                  <c:v>551</c:v>
                </c:pt>
                <c:pt idx="2">
                  <c:v>1244</c:v>
                </c:pt>
                <c:pt idx="3">
                  <c:v>2216</c:v>
                </c:pt>
                <c:pt idx="4">
                  <c:v>3466</c:v>
                </c:pt>
                <c:pt idx="5">
                  <c:v>4995</c:v>
                </c:pt>
                <c:pt idx="6">
                  <c:v>6801</c:v>
                </c:pt>
                <c:pt idx="7">
                  <c:v>8887</c:v>
                </c:pt>
              </c:numCache>
            </c:numRef>
          </c:xVal>
          <c:yVal>
            <c:numRef>
              <c:f>Sheet1!$C$17:$C$24</c:f>
              <c:numCache>
                <c:formatCode>General</c:formatCode>
                <c:ptCount val="8"/>
                <c:pt idx="0">
                  <c:v>64.761904761904759</c:v>
                </c:pt>
                <c:pt idx="1">
                  <c:v>72.5</c:v>
                </c:pt>
                <c:pt idx="2">
                  <c:v>71.494252873563227</c:v>
                </c:pt>
                <c:pt idx="3">
                  <c:v>71.483870967741936</c:v>
                </c:pt>
                <c:pt idx="4">
                  <c:v>73.122362869198312</c:v>
                </c:pt>
                <c:pt idx="5">
                  <c:v>69.860139860139867</c:v>
                </c:pt>
                <c:pt idx="6">
                  <c:v>68.489425981873111</c:v>
                </c:pt>
                <c:pt idx="7">
                  <c:v>71.843168957154404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27-FB48-8FA8-F7ABAAACCF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6519216"/>
        <c:axId val="1746108832"/>
      </c:scatterChart>
      <c:valAx>
        <c:axId val="1746519216"/>
        <c:scaling>
          <c:logBase val="2"/>
          <c:orientation val="minMax"/>
          <c:min val="6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6108832"/>
        <c:crosses val="autoZero"/>
        <c:crossBetween val="midCat"/>
      </c:valAx>
      <c:valAx>
        <c:axId val="174610883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651921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Sheet1!$AB$423:$AB$442</c:f>
              <c:numCache>
                <c:formatCode>General</c:formatCode>
                <c:ptCount val="20"/>
                <c:pt idx="0">
                  <c:v>7863</c:v>
                </c:pt>
                <c:pt idx="1">
                  <c:v>8079</c:v>
                </c:pt>
                <c:pt idx="2">
                  <c:v>2063</c:v>
                </c:pt>
                <c:pt idx="3">
                  <c:v>7287</c:v>
                </c:pt>
                <c:pt idx="4">
                  <c:v>1901</c:v>
                </c:pt>
                <c:pt idx="5">
                  <c:v>7611</c:v>
                </c:pt>
                <c:pt idx="6">
                  <c:v>5023</c:v>
                </c:pt>
                <c:pt idx="7">
                  <c:v>7827</c:v>
                </c:pt>
                <c:pt idx="8">
                  <c:v>7461</c:v>
                </c:pt>
                <c:pt idx="9">
                  <c:v>8043</c:v>
                </c:pt>
                <c:pt idx="10">
                  <c:v>5749</c:v>
                </c:pt>
                <c:pt idx="11">
                  <c:v>7251</c:v>
                </c:pt>
                <c:pt idx="12">
                  <c:v>7683</c:v>
                </c:pt>
                <c:pt idx="13">
                  <c:v>1685</c:v>
                </c:pt>
                <c:pt idx="14">
                  <c:v>7899</c:v>
                </c:pt>
                <c:pt idx="15">
                  <c:v>3931</c:v>
                </c:pt>
                <c:pt idx="16">
                  <c:v>8115</c:v>
                </c:pt>
                <c:pt idx="17">
                  <c:v>3483</c:v>
                </c:pt>
                <c:pt idx="18">
                  <c:v>7485</c:v>
                </c:pt>
                <c:pt idx="19">
                  <c:v>6451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CCC-5E4E-805E-1F171E924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3847791"/>
        <c:axId val="1220899823"/>
      </c:scatterChart>
      <c:valAx>
        <c:axId val="873847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0899823"/>
        <c:crosses val="autoZero"/>
        <c:crossBetween val="midCat"/>
      </c:valAx>
      <c:valAx>
        <c:axId val="122089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8477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Sheet1!$C$16</c:f>
              <c:strCache>
                <c:ptCount val="1"/>
                <c:pt idx="0">
                  <c:v>IO BW (MB/s)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Sheet1!$B$17:$B$24</c:f>
              <c:numCache>
                <c:formatCode>General</c:formatCode>
                <c:ptCount val="8"/>
                <c:pt idx="0">
                  <c:v>136</c:v>
                </c:pt>
                <c:pt idx="1">
                  <c:v>551</c:v>
                </c:pt>
                <c:pt idx="2">
                  <c:v>1244</c:v>
                </c:pt>
                <c:pt idx="3">
                  <c:v>2216</c:v>
                </c:pt>
                <c:pt idx="4">
                  <c:v>3466</c:v>
                </c:pt>
                <c:pt idx="5">
                  <c:v>4995</c:v>
                </c:pt>
                <c:pt idx="6">
                  <c:v>6801</c:v>
                </c:pt>
                <c:pt idx="7">
                  <c:v>8887</c:v>
                </c:pt>
              </c:numCache>
            </c:numRef>
          </c:xVal>
          <c:yVal>
            <c:numRef>
              <c:f>Sheet1!$C$17:$C$24</c:f>
              <c:numCache>
                <c:formatCode>General</c:formatCode>
                <c:ptCount val="8"/>
                <c:pt idx="0">
                  <c:v>64.761904761904759</c:v>
                </c:pt>
                <c:pt idx="1">
                  <c:v>72.5</c:v>
                </c:pt>
                <c:pt idx="2">
                  <c:v>71.494252873563227</c:v>
                </c:pt>
                <c:pt idx="3">
                  <c:v>71.483870967741936</c:v>
                </c:pt>
                <c:pt idx="4">
                  <c:v>73.122362869198312</c:v>
                </c:pt>
                <c:pt idx="5">
                  <c:v>69.860139860139867</c:v>
                </c:pt>
                <c:pt idx="6">
                  <c:v>68.489425981873111</c:v>
                </c:pt>
                <c:pt idx="7">
                  <c:v>71.843168957154404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A4-D848-9EEC-5ABEA4B302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6519216"/>
        <c:axId val="1746108832"/>
      </c:scatterChart>
      <c:valAx>
        <c:axId val="1746519216"/>
        <c:scaling>
          <c:logBase val="2"/>
          <c:orientation val="minMax"/>
          <c:min val="6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6108832"/>
        <c:crosses val="autoZero"/>
        <c:crossBetween val="midCat"/>
      </c:valAx>
      <c:valAx>
        <c:axId val="174610883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6519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Y0</a:t>
            </a:r>
            <a:r>
              <a:rPr lang="en-US" sz="2400" baseline="0"/>
              <a:t> Euler parallel times on Quartz</a:t>
            </a:r>
            <a:endParaRPr 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Sheet1!$B$35</c:f>
              <c:strCache>
                <c:ptCount val="1"/>
                <c:pt idx="0">
                  <c:v>advance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Sheet1!$A$36:$A$40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Sheet1!$B$36:$B$40</c:f>
              <c:numCache>
                <c:formatCode>General</c:formatCode>
                <c:ptCount val="5"/>
                <c:pt idx="0">
                  <c:v>85</c:v>
                </c:pt>
                <c:pt idx="1">
                  <c:v>168</c:v>
                </c:pt>
                <c:pt idx="2">
                  <c:v>408</c:v>
                </c:pt>
                <c:pt idx="3">
                  <c:v>449</c:v>
                </c:pt>
                <c:pt idx="4">
                  <c:v>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53-8D4D-BD0C-A4DDCA7E408E}"/>
            </c:ext>
          </c:extLst>
        </c:ser>
        <c:ser>
          <c:idx val="1"/>
          <c:order val="1"/>
          <c:tx>
            <c:strRef>
              <c:f>Sheet1!$C$35</c:f>
              <c:strCache>
                <c:ptCount val="1"/>
                <c:pt idx="0">
                  <c:v>checkpoint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Sheet1!$A$36:$A$40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Sheet1!$C$36:$C$40</c:f>
              <c:numCache>
                <c:formatCode>General</c:formatCode>
                <c:ptCount val="5"/>
                <c:pt idx="0">
                  <c:v>16</c:v>
                </c:pt>
                <c:pt idx="1">
                  <c:v>4</c:v>
                </c:pt>
                <c:pt idx="2">
                  <c:v>7</c:v>
                </c:pt>
                <c:pt idx="3">
                  <c:v>6</c:v>
                </c:pt>
                <c:pt idx="4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53-8D4D-BD0C-A4DDCA7E408E}"/>
            </c:ext>
          </c:extLst>
        </c:ser>
        <c:ser>
          <c:idx val="2"/>
          <c:order val="2"/>
          <c:tx>
            <c:strRef>
              <c:f>Sheet1!$D$35</c:f>
              <c:strCache>
                <c:ptCount val="1"/>
                <c:pt idx="0">
                  <c:v>vizdump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Sheet1!$A$36:$A$40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Sheet1!$D$36:$D$40</c:f>
              <c:numCache>
                <c:formatCode>General</c:formatCode>
                <c:ptCount val="5"/>
                <c:pt idx="0">
                  <c:v>12</c:v>
                </c:pt>
                <c:pt idx="1">
                  <c:v>9</c:v>
                </c:pt>
                <c:pt idx="2">
                  <c:v>8</c:v>
                </c:pt>
                <c:pt idx="3">
                  <c:v>11</c:v>
                </c:pt>
                <c:pt idx="4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53-8D4D-BD0C-A4DDCA7E408E}"/>
            </c:ext>
          </c:extLst>
        </c:ser>
        <c:ser>
          <c:idx val="3"/>
          <c:order val="3"/>
          <c:tx>
            <c:strRef>
              <c:f>Sheet1!$E$35</c:f>
              <c:strCache>
                <c:ptCount val="1"/>
                <c:pt idx="0">
                  <c:v>setup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Sheet1!$A$36:$A$40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Sheet1!$E$36:$E$40</c:f>
              <c:numCache>
                <c:formatCode>General</c:formatCode>
                <c:ptCount val="5"/>
                <c:pt idx="0">
                  <c:v>75</c:v>
                </c:pt>
                <c:pt idx="1">
                  <c:v>76</c:v>
                </c:pt>
                <c:pt idx="2">
                  <c:v>81</c:v>
                </c:pt>
                <c:pt idx="3">
                  <c:v>91</c:v>
                </c:pt>
                <c:pt idx="4">
                  <c:v>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053-8D4D-BD0C-A4DDCA7E408E}"/>
            </c:ext>
          </c:extLst>
        </c:ser>
        <c:ser>
          <c:idx val="4"/>
          <c:order val="4"/>
          <c:tx>
            <c:strRef>
              <c:f>Sheet1!$F$35</c:f>
              <c:strCache>
                <c:ptCount val="1"/>
                <c:pt idx="0">
                  <c:v>metis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Sheet1!$A$36:$A$40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Sheet1!$F$36:$F$40</c:f>
              <c:numCache>
                <c:formatCode>General</c:formatCode>
                <c:ptCount val="5"/>
                <c:pt idx="0">
                  <c:v>0</c:v>
                </c:pt>
                <c:pt idx="1">
                  <c:v>21</c:v>
                </c:pt>
                <c:pt idx="2">
                  <c:v>22</c:v>
                </c:pt>
                <c:pt idx="3">
                  <c:v>25</c:v>
                </c:pt>
                <c:pt idx="4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053-8D4D-BD0C-A4DDCA7E408E}"/>
            </c:ext>
          </c:extLst>
        </c:ser>
        <c:ser>
          <c:idx val="5"/>
          <c:order val="5"/>
          <c:tx>
            <c:strRef>
              <c:f>Sheet1!$G$35</c:f>
              <c:strCache>
                <c:ptCount val="1"/>
                <c:pt idx="0">
                  <c:v>meshdist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Sheet1!$A$36:$A$40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Sheet1!$G$36:$G$40</c:f>
              <c:numCache>
                <c:formatCode>General</c:formatCode>
                <c:ptCount val="5"/>
                <c:pt idx="0">
                  <c:v>0</c:v>
                </c:pt>
                <c:pt idx="1">
                  <c:v>148</c:v>
                </c:pt>
                <c:pt idx="2">
                  <c:v>130</c:v>
                </c:pt>
                <c:pt idx="3">
                  <c:v>120</c:v>
                </c:pt>
                <c:pt idx="4">
                  <c:v>120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053-8D4D-BD0C-A4DDCA7E4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6152544"/>
        <c:axId val="1746720496"/>
      </c:lineChart>
      <c:catAx>
        <c:axId val="174615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6720496"/>
        <c:crosses val="autoZero"/>
        <c:auto val="1"/>
        <c:lblAlgn val="ctr"/>
        <c:lblOffset val="100"/>
        <c:noMultiLvlLbl val="0"/>
      </c:catAx>
      <c:valAx>
        <c:axId val="1746720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6152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9024086766143035E-2"/>
          <c:y val="0.14462904429802759"/>
          <c:w val="0.8999999356639703"/>
          <c:h val="7.13467121785976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Y0</a:t>
            </a:r>
            <a:r>
              <a:rPr lang="en-US" baseline="0"/>
              <a:t> Strong Scaling on Quartz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Sheet1!$B$45</c:f>
              <c:strCache>
                <c:ptCount val="1"/>
                <c:pt idx="0">
                  <c:v>vizdump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Sheet1!$A$46:$A$49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Sheet1!$B$46:$B$49</c:f>
              <c:numCache>
                <c:formatCode>General</c:formatCode>
                <c:ptCount val="4"/>
                <c:pt idx="0">
                  <c:v>13</c:v>
                </c:pt>
                <c:pt idx="1">
                  <c:v>12</c:v>
                </c:pt>
                <c:pt idx="2">
                  <c:v>9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C3-7945-8495-FA010CBBDAA5}"/>
            </c:ext>
          </c:extLst>
        </c:ser>
        <c:ser>
          <c:idx val="1"/>
          <c:order val="1"/>
          <c:tx>
            <c:strRef>
              <c:f>Sheet1!$C$45</c:f>
              <c:strCache>
                <c:ptCount val="1"/>
                <c:pt idx="0">
                  <c:v>setup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Sheet1!$A$46:$A$49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Sheet1!$C$46:$C$49</c:f>
              <c:numCache>
                <c:formatCode>General</c:formatCode>
                <c:ptCount val="4"/>
                <c:pt idx="0">
                  <c:v>6</c:v>
                </c:pt>
                <c:pt idx="1">
                  <c:v>74</c:v>
                </c:pt>
                <c:pt idx="2">
                  <c:v>80</c:v>
                </c:pt>
                <c:pt idx="3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C3-7945-8495-FA010CBBDAA5}"/>
            </c:ext>
          </c:extLst>
        </c:ser>
        <c:ser>
          <c:idx val="2"/>
          <c:order val="2"/>
          <c:tx>
            <c:strRef>
              <c:f>Sheet1!$D$45</c:f>
              <c:strCache>
                <c:ptCount val="1"/>
                <c:pt idx="0">
                  <c:v>meshdist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Sheet1!$A$46:$A$49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Sheet1!$D$46:$D$49</c:f>
              <c:numCache>
                <c:formatCode>General</c:formatCode>
                <c:ptCount val="4"/>
                <c:pt idx="0">
                  <c:v>0</c:v>
                </c:pt>
                <c:pt idx="1">
                  <c:v>3.5</c:v>
                </c:pt>
                <c:pt idx="2">
                  <c:v>4.5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3C3-7945-8495-FA010CBBDAA5}"/>
            </c:ext>
          </c:extLst>
        </c:ser>
        <c:ser>
          <c:idx val="3"/>
          <c:order val="3"/>
          <c:tx>
            <c:strRef>
              <c:f>Sheet1!$E$45</c:f>
              <c:strCache>
                <c:ptCount val="1"/>
                <c:pt idx="0">
                  <c:v>step1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Sheet1!$A$46:$A$49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Sheet1!$E$46:$E$49</c:f>
              <c:numCache>
                <c:formatCode>General</c:formatCode>
                <c:ptCount val="4"/>
                <c:pt idx="0">
                  <c:v>92</c:v>
                </c:pt>
                <c:pt idx="1">
                  <c:v>108</c:v>
                </c:pt>
                <c:pt idx="2">
                  <c:v>120</c:v>
                </c:pt>
                <c:pt idx="3">
                  <c:v>120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3C3-7945-8495-FA010CBBDAA5}"/>
            </c:ext>
          </c:extLst>
        </c:ser>
        <c:ser>
          <c:idx val="4"/>
          <c:order val="4"/>
          <c:tx>
            <c:strRef>
              <c:f>Sheet1!$F$45</c:f>
              <c:strCache>
                <c:ptCount val="1"/>
                <c:pt idx="0">
                  <c:v>step9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Sheet1!$A$46:$A$49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Sheet1!$F$46:$F$49</c:f>
              <c:numCache>
                <c:formatCode>General</c:formatCode>
                <c:ptCount val="4"/>
                <c:pt idx="0">
                  <c:v>11</c:v>
                </c:pt>
                <c:pt idx="1">
                  <c:v>61</c:v>
                </c:pt>
                <c:pt idx="2">
                  <c:v>84</c:v>
                </c:pt>
                <c:pt idx="3">
                  <c:v>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3C3-7945-8495-FA010CBBD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8947056"/>
        <c:axId val="1748669952"/>
      </c:lineChart>
      <c:catAx>
        <c:axId val="169894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8669952"/>
        <c:crosses val="autoZero"/>
        <c:auto val="1"/>
        <c:lblAlgn val="ctr"/>
        <c:lblOffset val="100"/>
        <c:noMultiLvlLbl val="0"/>
      </c:catAx>
      <c:valAx>
        <c:axId val="174866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94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10801301226551"/>
          <c:y val="0.12462377971760769"/>
          <c:w val="0.75479011929835915"/>
          <c:h val="7.07784685629210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Strong</a:t>
            </a:r>
            <a:r>
              <a:rPr lang="en-US" sz="2000" baseline="0" dirty="0"/>
              <a:t> Scaling Mass Lump in a 10^3 Box on Lassen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Sheet1!$B$57</c:f>
              <c:strCache>
                <c:ptCount val="1"/>
                <c:pt idx="0">
                  <c:v>Step 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Sheet1!$A$58:$A$64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Sheet1!$B$58:$B$64</c:f>
              <c:numCache>
                <c:formatCode>General</c:formatCode>
                <c:ptCount val="7"/>
                <c:pt idx="0">
                  <c:v>20.6</c:v>
                </c:pt>
                <c:pt idx="1">
                  <c:v>35</c:v>
                </c:pt>
                <c:pt idx="2">
                  <c:v>41</c:v>
                </c:pt>
                <c:pt idx="3">
                  <c:v>41</c:v>
                </c:pt>
                <c:pt idx="4">
                  <c:v>34</c:v>
                </c:pt>
                <c:pt idx="5">
                  <c:v>12</c:v>
                </c:pt>
                <c:pt idx="6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30-664B-87C5-831F9FADF2DD}"/>
            </c:ext>
          </c:extLst>
        </c:ser>
        <c:ser>
          <c:idx val="1"/>
          <c:order val="1"/>
          <c:tx>
            <c:strRef>
              <c:f>Sheet1!$C$57</c:f>
              <c:strCache>
                <c:ptCount val="1"/>
                <c:pt idx="0">
                  <c:v>Step 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Sheet1!$A$58:$A$64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cat>
          <c:val>
            <c:numRef>
              <c:f>Sheet1!$C$58:$C$64</c:f>
              <c:numCache>
                <c:formatCode>General</c:formatCode>
                <c:ptCount val="7"/>
                <c:pt idx="0">
                  <c:v>5.3</c:v>
                </c:pt>
                <c:pt idx="1">
                  <c:v>15</c:v>
                </c:pt>
                <c:pt idx="2">
                  <c:v>21</c:v>
                </c:pt>
                <c:pt idx="3">
                  <c:v>22</c:v>
                </c:pt>
                <c:pt idx="4">
                  <c:v>26.5</c:v>
                </c:pt>
                <c:pt idx="5">
                  <c:v>6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30-664B-87C5-831F9FADF2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6859776"/>
        <c:axId val="1780310032"/>
      </c:barChart>
      <c:catAx>
        <c:axId val="174685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310032"/>
        <c:crosses val="autoZero"/>
        <c:auto val="1"/>
        <c:lblAlgn val="ctr"/>
        <c:lblOffset val="100"/>
        <c:noMultiLvlLbl val="0"/>
      </c:catAx>
      <c:valAx>
        <c:axId val="178031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6859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194847163255122"/>
          <c:y val="0.10323430782583116"/>
          <c:w val="0.23648119635230566"/>
          <c:h val="6.18488926308990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Step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Sheet1!$A$4:$A$11</c:f>
              <c:numCache>
                <c:formatCode>General</c:formatCode>
                <c:ptCount val="8"/>
                <c:pt idx="0">
                  <c:v>98</c:v>
                </c:pt>
                <c:pt idx="1">
                  <c:v>450</c:v>
                </c:pt>
                <c:pt idx="2">
                  <c:v>1922</c:v>
                </c:pt>
                <c:pt idx="3">
                  <c:v>7938</c:v>
                </c:pt>
                <c:pt idx="4">
                  <c:v>32258</c:v>
                </c:pt>
                <c:pt idx="5">
                  <c:v>130050</c:v>
                </c:pt>
                <c:pt idx="6">
                  <c:v>522242</c:v>
                </c:pt>
                <c:pt idx="7">
                  <c:v>2093058</c:v>
                </c:pt>
              </c:numCache>
            </c:numRef>
          </c:xVal>
          <c:yVal>
            <c:numRef>
              <c:f>Sheet1!$B$4:$B$11</c:f>
              <c:numCache>
                <c:formatCode>General</c:formatCode>
                <c:ptCount val="8"/>
                <c:pt idx="0">
                  <c:v>7.9</c:v>
                </c:pt>
                <c:pt idx="1">
                  <c:v>8</c:v>
                </c:pt>
                <c:pt idx="2">
                  <c:v>8.6999999999999993</c:v>
                </c:pt>
                <c:pt idx="3">
                  <c:v>9</c:v>
                </c:pt>
                <c:pt idx="4">
                  <c:v>10.6</c:v>
                </c:pt>
                <c:pt idx="5">
                  <c:v>13</c:v>
                </c:pt>
                <c:pt idx="6">
                  <c:v>21.8</c:v>
                </c:pt>
                <c:pt idx="7">
                  <c:v>76.599999999999994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0D-C44E-A105-E6D6F93AA7EE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Step 9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Sheet1!$A$4:$A$11</c:f>
              <c:numCache>
                <c:formatCode>General</c:formatCode>
                <c:ptCount val="8"/>
                <c:pt idx="0">
                  <c:v>98</c:v>
                </c:pt>
                <c:pt idx="1">
                  <c:v>450</c:v>
                </c:pt>
                <c:pt idx="2">
                  <c:v>1922</c:v>
                </c:pt>
                <c:pt idx="3">
                  <c:v>7938</c:v>
                </c:pt>
                <c:pt idx="4">
                  <c:v>32258</c:v>
                </c:pt>
                <c:pt idx="5">
                  <c:v>130050</c:v>
                </c:pt>
                <c:pt idx="6">
                  <c:v>522242</c:v>
                </c:pt>
                <c:pt idx="7">
                  <c:v>2093058</c:v>
                </c:pt>
              </c:numCache>
            </c:numRef>
          </c:xVal>
          <c:yVal>
            <c:numRef>
              <c:f>Sheet1!$C$4:$C$11</c:f>
              <c:numCache>
                <c:formatCode>General</c:formatCode>
                <c:ptCount val="8"/>
                <c:pt idx="0">
                  <c:v>0.8</c:v>
                </c:pt>
                <c:pt idx="1">
                  <c:v>1</c:v>
                </c:pt>
                <c:pt idx="2">
                  <c:v>1.4</c:v>
                </c:pt>
                <c:pt idx="3">
                  <c:v>1.7</c:v>
                </c:pt>
                <c:pt idx="4">
                  <c:v>2</c:v>
                </c:pt>
                <c:pt idx="5">
                  <c:v>2.2999999999999998</c:v>
                </c:pt>
                <c:pt idx="6">
                  <c:v>3.5</c:v>
                </c:pt>
                <c:pt idx="7">
                  <c:v>23.1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10D-C44E-A105-E6D6F93AA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7725152"/>
        <c:axId val="1670422960"/>
      </c:scatterChart>
      <c:valAx>
        <c:axId val="1637725152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0422960"/>
        <c:crosses val="autoZero"/>
        <c:crossBetween val="midCat"/>
      </c:valAx>
      <c:valAx>
        <c:axId val="1670422960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77251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332083534236943"/>
          <c:y val="0.15966604982095955"/>
          <c:w val="0.33535541151042758"/>
          <c:h val="9.58085097119791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Sheet1!$B$141:$B$201</c:f>
              <c:numCache>
                <c:formatCode>General</c:formatCode>
                <c:ptCount val="61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5</c:v>
                </c:pt>
                <c:pt idx="9">
                  <c:v>9</c:v>
                </c:pt>
                <c:pt idx="10">
                  <c:v>2</c:v>
                </c:pt>
                <c:pt idx="11">
                  <c:v>1</c:v>
                </c:pt>
                <c:pt idx="12">
                  <c:v>99</c:v>
                </c:pt>
                <c:pt idx="13">
                  <c:v>89</c:v>
                </c:pt>
                <c:pt idx="14">
                  <c:v>56</c:v>
                </c:pt>
                <c:pt idx="15">
                  <c:v>100</c:v>
                </c:pt>
                <c:pt idx="16">
                  <c:v>98</c:v>
                </c:pt>
                <c:pt idx="17">
                  <c:v>64</c:v>
                </c:pt>
                <c:pt idx="18">
                  <c:v>56</c:v>
                </c:pt>
                <c:pt idx="19">
                  <c:v>100</c:v>
                </c:pt>
                <c:pt idx="20">
                  <c:v>93</c:v>
                </c:pt>
                <c:pt idx="21">
                  <c:v>55</c:v>
                </c:pt>
                <c:pt idx="22">
                  <c:v>31</c:v>
                </c:pt>
                <c:pt idx="23">
                  <c:v>100</c:v>
                </c:pt>
                <c:pt idx="24">
                  <c:v>58</c:v>
                </c:pt>
                <c:pt idx="25">
                  <c:v>82</c:v>
                </c:pt>
                <c:pt idx="26">
                  <c:v>13</c:v>
                </c:pt>
                <c:pt idx="27">
                  <c:v>4</c:v>
                </c:pt>
                <c:pt idx="28">
                  <c:v>9</c:v>
                </c:pt>
                <c:pt idx="29">
                  <c:v>7</c:v>
                </c:pt>
                <c:pt idx="30">
                  <c:v>3</c:v>
                </c:pt>
                <c:pt idx="31">
                  <c:v>3</c:v>
                </c:pt>
                <c:pt idx="32">
                  <c:v>2</c:v>
                </c:pt>
                <c:pt idx="33">
                  <c:v>3</c:v>
                </c:pt>
                <c:pt idx="34">
                  <c:v>3</c:v>
                </c:pt>
                <c:pt idx="35">
                  <c:v>5</c:v>
                </c:pt>
                <c:pt idx="36">
                  <c:v>8</c:v>
                </c:pt>
                <c:pt idx="37">
                  <c:v>12</c:v>
                </c:pt>
                <c:pt idx="38">
                  <c:v>3</c:v>
                </c:pt>
                <c:pt idx="39">
                  <c:v>1</c:v>
                </c:pt>
                <c:pt idx="40">
                  <c:v>99</c:v>
                </c:pt>
                <c:pt idx="41">
                  <c:v>89</c:v>
                </c:pt>
                <c:pt idx="42">
                  <c:v>65</c:v>
                </c:pt>
                <c:pt idx="43">
                  <c:v>33</c:v>
                </c:pt>
                <c:pt idx="44">
                  <c:v>100</c:v>
                </c:pt>
                <c:pt idx="45">
                  <c:v>81</c:v>
                </c:pt>
                <c:pt idx="46">
                  <c:v>72</c:v>
                </c:pt>
                <c:pt idx="47">
                  <c:v>36</c:v>
                </c:pt>
                <c:pt idx="48">
                  <c:v>100</c:v>
                </c:pt>
                <c:pt idx="49">
                  <c:v>64</c:v>
                </c:pt>
                <c:pt idx="50">
                  <c:v>62</c:v>
                </c:pt>
                <c:pt idx="51">
                  <c:v>100</c:v>
                </c:pt>
                <c:pt idx="52">
                  <c:v>6</c:v>
                </c:pt>
                <c:pt idx="53">
                  <c:v>89</c:v>
                </c:pt>
                <c:pt idx="54">
                  <c:v>4</c:v>
                </c:pt>
                <c:pt idx="55">
                  <c:v>7</c:v>
                </c:pt>
                <c:pt idx="56">
                  <c:v>5</c:v>
                </c:pt>
                <c:pt idx="57">
                  <c:v>3</c:v>
                </c:pt>
                <c:pt idx="58">
                  <c:v>3</c:v>
                </c:pt>
                <c:pt idx="59">
                  <c:v>5</c:v>
                </c:pt>
                <c:pt idx="60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D0-CF42-AA0C-3C5E5FE699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8469471"/>
        <c:axId val="1246358751"/>
      </c:scatterChart>
      <c:valAx>
        <c:axId val="13284694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358751"/>
        <c:crosses val="autoZero"/>
        <c:crossBetween val="midCat"/>
      </c:valAx>
      <c:valAx>
        <c:axId val="1246358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84694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Sheet1!$AA$440:$AA$460</c:f>
              <c:numCache>
                <c:formatCode>General</c:formatCode>
                <c:ptCount val="21"/>
                <c:pt idx="0">
                  <c:v>52</c:v>
                </c:pt>
                <c:pt idx="1">
                  <c:v>64</c:v>
                </c:pt>
                <c:pt idx="2">
                  <c:v>47</c:v>
                </c:pt>
                <c:pt idx="3">
                  <c:v>88</c:v>
                </c:pt>
                <c:pt idx="4">
                  <c:v>14</c:v>
                </c:pt>
                <c:pt idx="5">
                  <c:v>100</c:v>
                </c:pt>
                <c:pt idx="6">
                  <c:v>21</c:v>
                </c:pt>
                <c:pt idx="7">
                  <c:v>62</c:v>
                </c:pt>
                <c:pt idx="8">
                  <c:v>32</c:v>
                </c:pt>
                <c:pt idx="9">
                  <c:v>100</c:v>
                </c:pt>
                <c:pt idx="10">
                  <c:v>35</c:v>
                </c:pt>
                <c:pt idx="11">
                  <c:v>97</c:v>
                </c:pt>
                <c:pt idx="12">
                  <c:v>41</c:v>
                </c:pt>
                <c:pt idx="13">
                  <c:v>59</c:v>
                </c:pt>
                <c:pt idx="14">
                  <c:v>100</c:v>
                </c:pt>
                <c:pt idx="15">
                  <c:v>40</c:v>
                </c:pt>
                <c:pt idx="16">
                  <c:v>100</c:v>
                </c:pt>
                <c:pt idx="17">
                  <c:v>43</c:v>
                </c:pt>
                <c:pt idx="18">
                  <c:v>84</c:v>
                </c:pt>
                <c:pt idx="19">
                  <c:v>16</c:v>
                </c:pt>
                <c:pt idx="20">
                  <c:v>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B0-9D4B-9DD6-BE7D045B350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08724607"/>
        <c:axId val="1308906927"/>
      </c:lineChart>
      <c:catAx>
        <c:axId val="130872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8906927"/>
        <c:crosses val="autoZero"/>
        <c:auto val="1"/>
        <c:lblAlgn val="ctr"/>
        <c:lblOffset val="100"/>
        <c:noMultiLvlLbl val="0"/>
      </c:catAx>
      <c:valAx>
        <c:axId val="1308906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8724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Sheet1!$C$73:$C$123</c:f>
              <c:numCache>
                <c:formatCode>General</c:formatCode>
                <c:ptCount val="51"/>
                <c:pt idx="0">
                  <c:v>16097</c:v>
                </c:pt>
                <c:pt idx="1">
                  <c:v>16097</c:v>
                </c:pt>
                <c:pt idx="2">
                  <c:v>16097</c:v>
                </c:pt>
                <c:pt idx="3">
                  <c:v>16097</c:v>
                </c:pt>
                <c:pt idx="4">
                  <c:v>16097</c:v>
                </c:pt>
                <c:pt idx="5">
                  <c:v>16097</c:v>
                </c:pt>
                <c:pt idx="6">
                  <c:v>16097</c:v>
                </c:pt>
                <c:pt idx="7">
                  <c:v>16079</c:v>
                </c:pt>
                <c:pt idx="8">
                  <c:v>16097</c:v>
                </c:pt>
                <c:pt idx="9">
                  <c:v>16079</c:v>
                </c:pt>
                <c:pt idx="10">
                  <c:v>16097</c:v>
                </c:pt>
                <c:pt idx="11">
                  <c:v>16079</c:v>
                </c:pt>
                <c:pt idx="12">
                  <c:v>16097</c:v>
                </c:pt>
                <c:pt idx="13">
                  <c:v>16079</c:v>
                </c:pt>
                <c:pt idx="14">
                  <c:v>16097</c:v>
                </c:pt>
                <c:pt idx="15">
                  <c:v>16079</c:v>
                </c:pt>
                <c:pt idx="16">
                  <c:v>16097</c:v>
                </c:pt>
                <c:pt idx="17">
                  <c:v>16079</c:v>
                </c:pt>
                <c:pt idx="18">
                  <c:v>12245</c:v>
                </c:pt>
                <c:pt idx="19">
                  <c:v>12245</c:v>
                </c:pt>
                <c:pt idx="20">
                  <c:v>12245</c:v>
                </c:pt>
                <c:pt idx="21">
                  <c:v>15593</c:v>
                </c:pt>
                <c:pt idx="22">
                  <c:v>15593</c:v>
                </c:pt>
                <c:pt idx="23">
                  <c:v>15593</c:v>
                </c:pt>
                <c:pt idx="24">
                  <c:v>16097</c:v>
                </c:pt>
                <c:pt idx="25">
                  <c:v>16097</c:v>
                </c:pt>
                <c:pt idx="26">
                  <c:v>16097</c:v>
                </c:pt>
                <c:pt idx="27">
                  <c:v>16097</c:v>
                </c:pt>
                <c:pt idx="28">
                  <c:v>16097</c:v>
                </c:pt>
                <c:pt idx="29">
                  <c:v>16097</c:v>
                </c:pt>
                <c:pt idx="30">
                  <c:v>16079</c:v>
                </c:pt>
                <c:pt idx="31">
                  <c:v>16097</c:v>
                </c:pt>
                <c:pt idx="32">
                  <c:v>16079</c:v>
                </c:pt>
                <c:pt idx="33">
                  <c:v>16097</c:v>
                </c:pt>
                <c:pt idx="34">
                  <c:v>16079</c:v>
                </c:pt>
                <c:pt idx="35">
                  <c:v>16097</c:v>
                </c:pt>
                <c:pt idx="36">
                  <c:v>16079</c:v>
                </c:pt>
                <c:pt idx="37">
                  <c:v>16097</c:v>
                </c:pt>
                <c:pt idx="38">
                  <c:v>16079</c:v>
                </c:pt>
                <c:pt idx="39">
                  <c:v>16097</c:v>
                </c:pt>
                <c:pt idx="40">
                  <c:v>16079</c:v>
                </c:pt>
                <c:pt idx="41">
                  <c:v>12245</c:v>
                </c:pt>
                <c:pt idx="42">
                  <c:v>12245</c:v>
                </c:pt>
                <c:pt idx="43">
                  <c:v>12245</c:v>
                </c:pt>
                <c:pt idx="44">
                  <c:v>15755</c:v>
                </c:pt>
                <c:pt idx="45">
                  <c:v>15755</c:v>
                </c:pt>
                <c:pt idx="46">
                  <c:v>15755</c:v>
                </c:pt>
                <c:pt idx="47">
                  <c:v>16079</c:v>
                </c:pt>
                <c:pt idx="48">
                  <c:v>16097</c:v>
                </c:pt>
                <c:pt idx="49">
                  <c:v>16097</c:v>
                </c:pt>
                <c:pt idx="50">
                  <c:v>16097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37F-C846-AD64-253D236C82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7771679"/>
        <c:axId val="1213193023"/>
      </c:scatterChart>
      <c:valAx>
        <c:axId val="12577716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193023"/>
        <c:crosses val="autoZero"/>
        <c:crossBetween val="midCat"/>
      </c:valAx>
      <c:valAx>
        <c:axId val="121319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77716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4085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2448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010"/>
            <a:ext cx="8229600" cy="490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21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accent6">
              <a:lumMod val="75000"/>
            </a:schemeClr>
          </a:solidFill>
          <a:latin typeface="Arial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120000"/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50000"/>
        <a:buFont typeface="Wingdings" charset="2"/>
        <a:buChar char="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7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>
            <a:lumMod val="75000"/>
          </a:schemeClr>
        </a:buClr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>
            <a:lumMod val="75000"/>
          </a:schemeClr>
        </a:buClr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2937"/>
            <a:ext cx="8229600" cy="834538"/>
          </a:xfrm>
        </p:spPr>
        <p:txBody>
          <a:bodyPr/>
          <a:lstStyle/>
          <a:p>
            <a:r>
              <a:rPr lang="en-US"/>
              <a:t>Title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BDFE6-EB68-A04D-A3CE-24569BCD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83879F3-36FE-1D46-8EE0-5817E96272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3469133"/>
              </p:ext>
            </p:extLst>
          </p:nvPr>
        </p:nvGraphicFramePr>
        <p:xfrm>
          <a:off x="184150" y="739775"/>
          <a:ext cx="8775700" cy="537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6309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55A7-A071-AF40-8F1F-916E84C1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1E1DE-79EA-F54D-A971-1B2007FB1F74}"/>
              </a:ext>
            </a:extLst>
          </p:cNvPr>
          <p:cNvGrpSpPr/>
          <p:nvPr/>
        </p:nvGrpSpPr>
        <p:grpSpPr>
          <a:xfrm>
            <a:off x="522517" y="1084217"/>
            <a:ext cx="7223757" cy="4545874"/>
            <a:chOff x="522517" y="1084217"/>
            <a:chExt cx="7223757" cy="4545874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63AF9A99-F365-4344-BDEC-31A5D75002E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9783958"/>
                </p:ext>
              </p:extLst>
            </p:nvPr>
          </p:nvGraphicFramePr>
          <p:xfrm>
            <a:off x="822960" y="1084217"/>
            <a:ext cx="6923314" cy="45458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43E8F3-1265-FB43-BF8E-B23BFEEAA5F0}"/>
                </a:ext>
              </a:extLst>
            </p:cNvPr>
            <p:cNvSpPr txBox="1"/>
            <p:nvPr/>
          </p:nvSpPr>
          <p:spPr>
            <a:xfrm rot="16200000">
              <a:off x="266998" y="2886891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Time(s)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C9D5B-93ED-F54E-B4E1-AF93BC4C906A}"/>
                </a:ext>
              </a:extLst>
            </p:cNvPr>
            <p:cNvSpPr txBox="1"/>
            <p:nvPr/>
          </p:nvSpPr>
          <p:spPr>
            <a:xfrm>
              <a:off x="3371546" y="5260759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Number of nodes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726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F883-95AD-1D4A-8E52-B9EECA4B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6B9918-D0B4-024C-B0C1-6B3219313BEE}"/>
              </a:ext>
            </a:extLst>
          </p:cNvPr>
          <p:cNvGrpSpPr/>
          <p:nvPr/>
        </p:nvGrpSpPr>
        <p:grpSpPr>
          <a:xfrm>
            <a:off x="416226" y="898158"/>
            <a:ext cx="7852562" cy="5202195"/>
            <a:chOff x="416226" y="898158"/>
            <a:chExt cx="7852562" cy="5202195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DAA9B960-31D7-CD4C-81B5-7628264291A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91277604"/>
                </p:ext>
              </p:extLst>
            </p:nvPr>
          </p:nvGraphicFramePr>
          <p:xfrm>
            <a:off x="744583" y="898158"/>
            <a:ext cx="7524205" cy="52021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2D6341-F791-EC4E-9E23-14AB5FAA4C7F}"/>
                </a:ext>
              </a:extLst>
            </p:cNvPr>
            <p:cNvSpPr txBox="1"/>
            <p:nvPr/>
          </p:nvSpPr>
          <p:spPr>
            <a:xfrm rot="16200000">
              <a:off x="160707" y="3187336"/>
              <a:ext cx="880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Time(s)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B475B5-4ED2-5D41-8D05-BA55FAD535F6}"/>
                </a:ext>
              </a:extLst>
            </p:cNvPr>
            <p:cNvSpPr txBox="1"/>
            <p:nvPr/>
          </p:nvSpPr>
          <p:spPr>
            <a:xfrm>
              <a:off x="3213060" y="5731021"/>
              <a:ext cx="3116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Number of MPI ranks [8 nodes]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54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2DE7B-CBB1-6F42-8220-BBC67738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910411-404B-1241-BEDB-E06E8FC6F48F}"/>
              </a:ext>
            </a:extLst>
          </p:cNvPr>
          <p:cNvGrpSpPr/>
          <p:nvPr/>
        </p:nvGrpSpPr>
        <p:grpSpPr>
          <a:xfrm>
            <a:off x="226367" y="1083733"/>
            <a:ext cx="7890344" cy="4639734"/>
            <a:chOff x="226367" y="1083733"/>
            <a:chExt cx="7890344" cy="4639734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0DEBAA4B-8B28-764E-96FB-5CABBBB9CF3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76835256"/>
                </p:ext>
              </p:extLst>
            </p:nvPr>
          </p:nvGraphicFramePr>
          <p:xfrm>
            <a:off x="372533" y="1083733"/>
            <a:ext cx="7744178" cy="46397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88A368-87A9-6644-AB8C-B99518FA4403}"/>
                </a:ext>
              </a:extLst>
            </p:cNvPr>
            <p:cNvSpPr txBox="1"/>
            <p:nvPr/>
          </p:nvSpPr>
          <p:spPr>
            <a:xfrm>
              <a:off x="3426178" y="4967111"/>
              <a:ext cx="2767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Number of elements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2A082C-9740-BF4E-9973-53227F72D6F3}"/>
                </a:ext>
              </a:extLst>
            </p:cNvPr>
            <p:cNvSpPr txBox="1"/>
            <p:nvPr/>
          </p:nvSpPr>
          <p:spPr>
            <a:xfrm rot="16200000">
              <a:off x="-132866" y="2798634"/>
              <a:ext cx="1180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Time 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294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39F9-CD09-F445-B2E3-CBA034AC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3F3963-C9A6-5B45-B217-9226B4774539}"/>
              </a:ext>
            </a:extLst>
          </p:cNvPr>
          <p:cNvGrpSpPr/>
          <p:nvPr/>
        </p:nvGrpSpPr>
        <p:grpSpPr>
          <a:xfrm>
            <a:off x="536914" y="1652039"/>
            <a:ext cx="6831478" cy="3050156"/>
            <a:chOff x="536914" y="1652039"/>
            <a:chExt cx="6831478" cy="30501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B3C872-6EF1-CB47-B008-9A4B36BDD483}"/>
                </a:ext>
              </a:extLst>
            </p:cNvPr>
            <p:cNvGrpSpPr/>
            <p:nvPr/>
          </p:nvGrpSpPr>
          <p:grpSpPr>
            <a:xfrm>
              <a:off x="536914" y="1652039"/>
              <a:ext cx="6831478" cy="3050156"/>
              <a:chOff x="536914" y="1652039"/>
              <a:chExt cx="6831478" cy="305015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A16A68-AD72-E445-9F3C-1F97B4814B21}"/>
                  </a:ext>
                </a:extLst>
              </p:cNvPr>
              <p:cNvSpPr txBox="1"/>
              <p:nvPr/>
            </p:nvSpPr>
            <p:spPr>
              <a:xfrm>
                <a:off x="536914" y="1652039"/>
                <a:ext cx="32787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meshmode</a:t>
                </a:r>
                <a:r>
                  <a:rPr lang="en-US" dirty="0"/>
                  <a:t>::</a:t>
                </a:r>
                <a:r>
                  <a:rPr lang="en-US" dirty="0" err="1"/>
                  <a:t>generate_box_mesh</a:t>
                </a:r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E8AA611-E5EA-D047-9D1C-CE3B37830384}"/>
                  </a:ext>
                </a:extLst>
              </p:cNvPr>
              <p:cNvGrpSpPr/>
              <p:nvPr/>
            </p:nvGrpSpPr>
            <p:grpSpPr>
              <a:xfrm>
                <a:off x="4572000" y="1652039"/>
                <a:ext cx="2796392" cy="3050156"/>
                <a:chOff x="4572000" y="1652039"/>
                <a:chExt cx="2796392" cy="3050156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165EB195-373E-7A4E-9285-17BF22A7A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572000" y="2014456"/>
                  <a:ext cx="2796392" cy="2687739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DAC4BF-99E5-FE43-9757-FF3B166CF839}"/>
                    </a:ext>
                  </a:extLst>
                </p:cNvPr>
                <p:cNvSpPr txBox="1"/>
                <p:nvPr/>
              </p:nvSpPr>
              <p:spPr>
                <a:xfrm>
                  <a:off x="5102733" y="1652039"/>
                  <a:ext cx="15370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From DG book</a:t>
                  </a:r>
                </a:p>
              </p:txBody>
            </p:sp>
          </p:grp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510661-AE4E-EC4F-8861-B0E365B50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387" y="2116100"/>
              <a:ext cx="2513089" cy="2484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64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684EB-45DA-B040-B0FE-34FC08221A28}"/>
              </a:ext>
            </a:extLst>
          </p:cNvPr>
          <p:cNvGrpSpPr/>
          <p:nvPr/>
        </p:nvGrpSpPr>
        <p:grpSpPr>
          <a:xfrm>
            <a:off x="1277197" y="1611026"/>
            <a:ext cx="6673333" cy="3409714"/>
            <a:chOff x="1995654" y="226364"/>
            <a:chExt cx="6673333" cy="34097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9AFEB1-022A-9A42-8840-AE8D89236403}"/>
                </a:ext>
              </a:extLst>
            </p:cNvPr>
            <p:cNvSpPr/>
            <p:nvPr/>
          </p:nvSpPr>
          <p:spPr>
            <a:xfrm>
              <a:off x="1995654" y="226364"/>
              <a:ext cx="2565070" cy="7340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Users Drivers &amp; Experiments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B9F2EE-CC26-BB4C-97C3-D20BF9A28CCE}"/>
                </a:ext>
              </a:extLst>
            </p:cNvPr>
            <p:cNvSpPr/>
            <p:nvPr/>
          </p:nvSpPr>
          <p:spPr>
            <a:xfrm>
              <a:off x="2873826" y="986392"/>
              <a:ext cx="2458192" cy="3911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Mirgecom</a:t>
              </a:r>
              <a:endParaRPr lang="en-US" i="1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0484A4-5977-6D43-882A-43C62D291F1F}"/>
                </a:ext>
              </a:extLst>
            </p:cNvPr>
            <p:cNvSpPr/>
            <p:nvPr/>
          </p:nvSpPr>
          <p:spPr>
            <a:xfrm>
              <a:off x="4197922" y="1429492"/>
              <a:ext cx="1721922" cy="339932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/>
                <a:t>Grudge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BCDC65-E11A-1D45-8F1F-1DC6C81E9EE2}"/>
                </a:ext>
              </a:extLst>
            </p:cNvPr>
            <p:cNvSpPr/>
            <p:nvPr/>
          </p:nvSpPr>
          <p:spPr>
            <a:xfrm>
              <a:off x="4738250" y="1821378"/>
              <a:ext cx="1721922" cy="375557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Meshmode</a:t>
              </a:r>
              <a:endParaRPr lang="en-US" i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C85DF4-8A8D-8D40-AE79-5B1BAB67DD84}"/>
                </a:ext>
              </a:extLst>
            </p:cNvPr>
            <p:cNvSpPr/>
            <p:nvPr/>
          </p:nvSpPr>
          <p:spPr>
            <a:xfrm>
              <a:off x="5130141" y="2248889"/>
              <a:ext cx="1947553" cy="354041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PyOpenCL</a:t>
              </a:r>
              <a:endParaRPr lang="en-US" i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2CF0B0-1C07-AA41-9F97-0921D1DB6973}"/>
                </a:ext>
              </a:extLst>
            </p:cNvPr>
            <p:cNvSpPr/>
            <p:nvPr/>
          </p:nvSpPr>
          <p:spPr>
            <a:xfrm>
              <a:off x="6234541" y="3101688"/>
              <a:ext cx="2434446" cy="5343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Metal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425413-C26D-5649-9756-5EED2D779F73}"/>
                </a:ext>
              </a:extLst>
            </p:cNvPr>
            <p:cNvSpPr/>
            <p:nvPr/>
          </p:nvSpPr>
          <p:spPr>
            <a:xfrm>
              <a:off x="6234541" y="2897579"/>
              <a:ext cx="2434446" cy="204109"/>
            </a:xfrm>
            <a:prstGeom prst="rect">
              <a:avLst/>
            </a:prstGeom>
            <a:solidFill>
              <a:srgbClr val="CA500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A452B3E5-C740-3846-8AE4-BA41C96B4EF6}"/>
                </a:ext>
              </a:extLst>
            </p:cNvPr>
            <p:cNvSpPr/>
            <p:nvPr/>
          </p:nvSpPr>
          <p:spPr>
            <a:xfrm rot="2362594">
              <a:off x="4316678" y="1120953"/>
              <a:ext cx="3574477" cy="957010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lumMod val="20000"/>
                    <a:lumOff val="80000"/>
                  </a:schemeClr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/>
                <a:t>Loopy</a:t>
              </a:r>
              <a:r>
                <a:rPr lang="en-US" dirty="0"/>
                <a:t> &amp; MIRGE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40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5C28F50-916A-C54F-8886-49C57ECF5869}"/>
              </a:ext>
            </a:extLst>
          </p:cNvPr>
          <p:cNvGrpSpPr/>
          <p:nvPr/>
        </p:nvGrpSpPr>
        <p:grpSpPr>
          <a:xfrm>
            <a:off x="1795054" y="670664"/>
            <a:ext cx="6717872" cy="3669767"/>
            <a:chOff x="1795054" y="670664"/>
            <a:chExt cx="6717872" cy="36697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A9F5B7-EF64-9D49-AC70-E255BD64A6B9}"/>
                </a:ext>
              </a:extLst>
            </p:cNvPr>
            <p:cNvGrpSpPr/>
            <p:nvPr/>
          </p:nvGrpSpPr>
          <p:grpSpPr>
            <a:xfrm>
              <a:off x="1795054" y="670664"/>
              <a:ext cx="6717872" cy="3669767"/>
              <a:chOff x="1975164" y="629101"/>
              <a:chExt cx="6717872" cy="366976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B0684EB-45DA-B040-B0FE-34FC08221A28}"/>
                  </a:ext>
                </a:extLst>
              </p:cNvPr>
              <p:cNvGrpSpPr/>
              <p:nvPr/>
            </p:nvGrpSpPr>
            <p:grpSpPr>
              <a:xfrm>
                <a:off x="2019703" y="629101"/>
                <a:ext cx="6673333" cy="3409714"/>
                <a:chOff x="1995654" y="226364"/>
                <a:chExt cx="6673333" cy="3409714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E9AFEB1-022A-9A42-8840-AE8D89236403}"/>
                    </a:ext>
                  </a:extLst>
                </p:cNvPr>
                <p:cNvSpPr/>
                <p:nvPr/>
              </p:nvSpPr>
              <p:spPr>
                <a:xfrm>
                  <a:off x="1995654" y="226364"/>
                  <a:ext cx="2565070" cy="73405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Users Drivers &amp; Experiments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9B9F2EE-CC26-BB4C-97C3-D20BF9A28CCE}"/>
                    </a:ext>
                  </a:extLst>
                </p:cNvPr>
                <p:cNvSpPr/>
                <p:nvPr/>
              </p:nvSpPr>
              <p:spPr>
                <a:xfrm>
                  <a:off x="2873826" y="986392"/>
                  <a:ext cx="2458192" cy="391146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err="1"/>
                    <a:t>Mirgecom</a:t>
                  </a:r>
                  <a:endParaRPr lang="en-US" i="1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F0484A4-5977-6D43-882A-43C62D291F1F}"/>
                    </a:ext>
                  </a:extLst>
                </p:cNvPr>
                <p:cNvSpPr/>
                <p:nvPr/>
              </p:nvSpPr>
              <p:spPr>
                <a:xfrm>
                  <a:off x="4197922" y="1429492"/>
                  <a:ext cx="1721922" cy="339932"/>
                </a:xfrm>
                <a:prstGeom prst="rect">
                  <a:avLst/>
                </a:prstGeom>
                <a:gradFill>
                  <a:gsLst>
                    <a:gs pos="0">
                      <a:srgbClr val="0070C0"/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/>
                    <a:t>Grudge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2BCDC65-E11A-1D45-8F1F-1DC6C81E9EE2}"/>
                    </a:ext>
                  </a:extLst>
                </p:cNvPr>
                <p:cNvSpPr/>
                <p:nvPr/>
              </p:nvSpPr>
              <p:spPr>
                <a:xfrm>
                  <a:off x="4738250" y="1821378"/>
                  <a:ext cx="1721922" cy="375557"/>
                </a:xfrm>
                <a:prstGeom prst="rect">
                  <a:avLst/>
                </a:prstGeom>
                <a:gradFill>
                  <a:gsLst>
                    <a:gs pos="0">
                      <a:srgbClr val="0070C0"/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err="1"/>
                    <a:t>Meshmode</a:t>
                  </a:r>
                  <a:endParaRPr lang="en-US" i="1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7C85DF4-8A8D-8D40-AE79-5B1BAB67DD84}"/>
                    </a:ext>
                  </a:extLst>
                </p:cNvPr>
                <p:cNvSpPr/>
                <p:nvPr/>
              </p:nvSpPr>
              <p:spPr>
                <a:xfrm>
                  <a:off x="5130141" y="2248889"/>
                  <a:ext cx="1947553" cy="354041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err="1"/>
                    <a:t>PyOpenCL</a:t>
                  </a:r>
                  <a:endParaRPr lang="en-US" i="1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62CF0B0-1C07-AA41-9F97-0921D1DB6973}"/>
                    </a:ext>
                  </a:extLst>
                </p:cNvPr>
                <p:cNvSpPr/>
                <p:nvPr/>
              </p:nvSpPr>
              <p:spPr>
                <a:xfrm>
                  <a:off x="6234541" y="3101688"/>
                  <a:ext cx="2434446" cy="53439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Metal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7425413-C26D-5649-9756-5EED2D779F73}"/>
                    </a:ext>
                  </a:extLst>
                </p:cNvPr>
                <p:cNvSpPr/>
                <p:nvPr/>
              </p:nvSpPr>
              <p:spPr>
                <a:xfrm>
                  <a:off x="6234541" y="2897579"/>
                  <a:ext cx="2434446" cy="204109"/>
                </a:xfrm>
                <a:prstGeom prst="rect">
                  <a:avLst/>
                </a:prstGeom>
                <a:solidFill>
                  <a:srgbClr val="CA500C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System </a:t>
                  </a:r>
                </a:p>
              </p:txBody>
            </p:sp>
            <p:sp>
              <p:nvSpPr>
                <p:cNvPr id="14" name="Right Arrow 13">
                  <a:extLst>
                    <a:ext uri="{FF2B5EF4-FFF2-40B4-BE49-F238E27FC236}">
                      <a16:creationId xmlns:a16="http://schemas.microsoft.com/office/drawing/2014/main" id="{A452B3E5-C740-3846-8AE4-BA41C96B4EF6}"/>
                    </a:ext>
                  </a:extLst>
                </p:cNvPr>
                <p:cNvSpPr/>
                <p:nvPr/>
              </p:nvSpPr>
              <p:spPr>
                <a:xfrm rot="2362594">
                  <a:off x="4316678" y="1120953"/>
                  <a:ext cx="3574477" cy="957010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chemeClr val="tx1">
                        <a:lumMod val="20000"/>
                        <a:lumOff val="8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/>
                    <a:t>Loopy</a:t>
                  </a:r>
                  <a:r>
                    <a:rPr lang="en-US" dirty="0"/>
                    <a:t> &amp; MIRGE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1AA3277-D8B6-F045-8D9E-BA726BFD3855}"/>
                  </a:ext>
                </a:extLst>
              </p:cNvPr>
              <p:cNvGrpSpPr/>
              <p:nvPr/>
            </p:nvGrpSpPr>
            <p:grpSpPr>
              <a:xfrm>
                <a:off x="3106973" y="2224115"/>
                <a:ext cx="1477800" cy="2074753"/>
                <a:chOff x="1745672" y="805355"/>
                <a:chExt cx="2053831" cy="236762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4A5AD11-E151-1C4F-8755-D9FAD268C1AD}"/>
                    </a:ext>
                  </a:extLst>
                </p:cNvPr>
                <p:cNvSpPr/>
                <p:nvPr/>
              </p:nvSpPr>
              <p:spPr>
                <a:xfrm>
                  <a:off x="1745672" y="1624738"/>
                  <a:ext cx="2053831" cy="665018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err="1"/>
                    <a:t>Pyrometheus</a:t>
                  </a:r>
                  <a:endParaRPr lang="en-US" i="1" dirty="0"/>
                </a:p>
                <a:p>
                  <a:pPr algn="ctr"/>
                  <a:r>
                    <a:rPr lang="en-US" dirty="0"/>
                    <a:t>(Python)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9B506B-A847-E948-A94F-6D0B1D6D709E}"/>
                    </a:ext>
                  </a:extLst>
                </p:cNvPr>
                <p:cNvSpPr/>
                <p:nvPr/>
              </p:nvSpPr>
              <p:spPr>
                <a:xfrm>
                  <a:off x="1900051" y="2484954"/>
                  <a:ext cx="1555667" cy="688026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/>
                    <a:t>Cantera </a:t>
                  </a:r>
                  <a:r>
                    <a:rPr lang="en-US" dirty="0"/>
                    <a:t>(TPL) 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FFF68DE-1CF5-5240-9874-C8342269564B}"/>
                    </a:ext>
                  </a:extLst>
                </p:cNvPr>
                <p:cNvCxnSpPr>
                  <a:cxnSpLocks/>
                  <a:stCxn id="20" idx="0"/>
                  <a:endCxn id="19" idx="2"/>
                </p:cNvCxnSpPr>
                <p:nvPr/>
              </p:nvCxnSpPr>
              <p:spPr>
                <a:xfrm flipV="1">
                  <a:off x="2677884" y="2289755"/>
                  <a:ext cx="94703" cy="19519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1F77BE0-7D80-C14D-A5F6-8B863502AB74}"/>
                    </a:ext>
                  </a:extLst>
                </p:cNvPr>
                <p:cNvSpPr/>
                <p:nvPr/>
              </p:nvSpPr>
              <p:spPr>
                <a:xfrm>
                  <a:off x="1900051" y="805355"/>
                  <a:ext cx="1567543" cy="624182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Mixture XML </a:t>
                  </a: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674E0DC1-B8AF-8B4E-A2E6-0AA666CFA039}"/>
                    </a:ext>
                  </a:extLst>
                </p:cNvPr>
                <p:cNvCxnSpPr>
                  <a:cxnSpLocks/>
                  <a:stCxn id="22" idx="2"/>
                  <a:endCxn id="19" idx="0"/>
                </p:cNvCxnSpPr>
                <p:nvPr/>
              </p:nvCxnSpPr>
              <p:spPr>
                <a:xfrm>
                  <a:off x="2683823" y="1429538"/>
                  <a:ext cx="88764" cy="1952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AB47AAC-623D-DC4A-B26A-D0B79BC5A7CC}"/>
                  </a:ext>
                </a:extLst>
              </p:cNvPr>
              <p:cNvGrpSpPr/>
              <p:nvPr/>
            </p:nvGrpSpPr>
            <p:grpSpPr>
              <a:xfrm>
                <a:off x="1975164" y="1420037"/>
                <a:ext cx="1134096" cy="1994522"/>
                <a:chOff x="1987039" y="1479412"/>
                <a:chExt cx="1134096" cy="1994522"/>
              </a:xfrm>
            </p:grpSpPr>
            <p:sp>
              <p:nvSpPr>
                <p:cNvPr id="2" name="Curved Right Arrow 1">
                  <a:extLst>
                    <a:ext uri="{FF2B5EF4-FFF2-40B4-BE49-F238E27FC236}">
                      <a16:creationId xmlns:a16="http://schemas.microsoft.com/office/drawing/2014/main" id="{A06938E3-0946-5140-8D92-6BB33439BE13}"/>
                    </a:ext>
                  </a:extLst>
                </p:cNvPr>
                <p:cNvSpPr/>
                <p:nvPr/>
              </p:nvSpPr>
              <p:spPr>
                <a:xfrm flipV="1">
                  <a:off x="1987039" y="1479412"/>
                  <a:ext cx="1134096" cy="1994522"/>
                </a:xfrm>
                <a:prstGeom prst="curvedRightArrow">
                  <a:avLst>
                    <a:gd name="adj1" fmla="val 42024"/>
                    <a:gd name="adj2" fmla="val 50000"/>
                    <a:gd name="adj3" fmla="val 25000"/>
                  </a:avLst>
                </a:prstGeom>
                <a:solidFill>
                  <a:schemeClr val="bg1">
                    <a:lumMod val="6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318177D-36BC-714E-B67E-734D55A18625}"/>
                    </a:ext>
                  </a:extLst>
                </p:cNvPr>
                <p:cNvSpPr txBox="1"/>
                <p:nvPr/>
              </p:nvSpPr>
              <p:spPr>
                <a:xfrm>
                  <a:off x="2224736" y="1644108"/>
                  <a:ext cx="8963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Mix API</a:t>
                  </a: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FF2970-0DFF-A842-8D61-521C27360D06}"/>
                </a:ext>
              </a:extLst>
            </p:cNvPr>
            <p:cNvSpPr txBox="1"/>
            <p:nvPr/>
          </p:nvSpPr>
          <p:spPr>
            <a:xfrm>
              <a:off x="2236119" y="2971148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8631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020D0BF-965B-B14B-AEC5-5208AC6102E0}"/>
              </a:ext>
            </a:extLst>
          </p:cNvPr>
          <p:cNvGrpSpPr/>
          <p:nvPr/>
        </p:nvGrpSpPr>
        <p:grpSpPr>
          <a:xfrm>
            <a:off x="1167700" y="461495"/>
            <a:ext cx="7772649" cy="3801600"/>
            <a:chOff x="1167700" y="461495"/>
            <a:chExt cx="7772649" cy="38016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92126C7-8790-1245-A90F-0811D165FEA6}"/>
                </a:ext>
              </a:extLst>
            </p:cNvPr>
            <p:cNvGrpSpPr/>
            <p:nvPr/>
          </p:nvGrpSpPr>
          <p:grpSpPr>
            <a:xfrm>
              <a:off x="1904214" y="461495"/>
              <a:ext cx="7036135" cy="3801600"/>
              <a:chOff x="1277197" y="1611026"/>
              <a:chExt cx="7036135" cy="38016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7752425-018F-6547-B06F-A52774F0B6CA}"/>
                  </a:ext>
                </a:extLst>
              </p:cNvPr>
              <p:cNvSpPr/>
              <p:nvPr/>
            </p:nvSpPr>
            <p:spPr>
              <a:xfrm>
                <a:off x="2785364" y="2786220"/>
                <a:ext cx="2458192" cy="3911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 err="1"/>
                  <a:t>Pyrometheu</a:t>
                </a:r>
                <a:r>
                  <a:rPr lang="en-US" dirty="0" err="1"/>
                  <a:t>s</a:t>
                </a:r>
                <a:r>
                  <a:rPr lang="en-US" dirty="0"/>
                  <a:t>?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9AFEB1-022A-9A42-8840-AE8D89236403}"/>
                  </a:ext>
                </a:extLst>
              </p:cNvPr>
              <p:cNvSpPr/>
              <p:nvPr/>
            </p:nvSpPr>
            <p:spPr>
              <a:xfrm>
                <a:off x="1277197" y="1611026"/>
                <a:ext cx="2565070" cy="73405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Users Drivers &amp; Experiments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B9F2EE-CC26-BB4C-97C3-D20BF9A28CCE}"/>
                  </a:ext>
                </a:extLst>
              </p:cNvPr>
              <p:cNvSpPr/>
              <p:nvPr/>
            </p:nvSpPr>
            <p:spPr>
              <a:xfrm>
                <a:off x="2155369" y="2371054"/>
                <a:ext cx="2458192" cy="39114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 err="1"/>
                  <a:t>Mirgecom</a:t>
                </a:r>
                <a:endParaRPr lang="en-US" i="1" dirty="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A648807-680F-9C4B-86C7-CCAA176E00AE}"/>
                  </a:ext>
                </a:extLst>
              </p:cNvPr>
              <p:cNvGrpSpPr/>
              <p:nvPr/>
            </p:nvGrpSpPr>
            <p:grpSpPr>
              <a:xfrm>
                <a:off x="3405885" y="2698861"/>
                <a:ext cx="4907447" cy="2713765"/>
                <a:chOff x="3043083" y="2306975"/>
                <a:chExt cx="4907447" cy="271376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F0484A4-5977-6D43-882A-43C62D291F1F}"/>
                    </a:ext>
                  </a:extLst>
                </p:cNvPr>
                <p:cNvSpPr/>
                <p:nvPr/>
              </p:nvSpPr>
              <p:spPr>
                <a:xfrm>
                  <a:off x="3479465" y="2814154"/>
                  <a:ext cx="1721922" cy="339932"/>
                </a:xfrm>
                <a:prstGeom prst="rect">
                  <a:avLst/>
                </a:prstGeom>
                <a:gradFill>
                  <a:gsLst>
                    <a:gs pos="0">
                      <a:srgbClr val="0070C0"/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/>
                    <a:t>Grudge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2BCDC65-E11A-1D45-8F1F-1DC6C81E9EE2}"/>
                    </a:ext>
                  </a:extLst>
                </p:cNvPr>
                <p:cNvSpPr/>
                <p:nvPr/>
              </p:nvSpPr>
              <p:spPr>
                <a:xfrm>
                  <a:off x="4019793" y="3206040"/>
                  <a:ext cx="1721922" cy="375557"/>
                </a:xfrm>
                <a:prstGeom prst="rect">
                  <a:avLst/>
                </a:prstGeom>
                <a:gradFill>
                  <a:gsLst>
                    <a:gs pos="0">
                      <a:srgbClr val="0070C0"/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err="1"/>
                    <a:t>Meshmode</a:t>
                  </a:r>
                  <a:endParaRPr lang="en-US" i="1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7C85DF4-8A8D-8D40-AE79-5B1BAB67DD84}"/>
                    </a:ext>
                  </a:extLst>
                </p:cNvPr>
                <p:cNvSpPr/>
                <p:nvPr/>
              </p:nvSpPr>
              <p:spPr>
                <a:xfrm>
                  <a:off x="4411684" y="3633551"/>
                  <a:ext cx="1947553" cy="354041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 err="1"/>
                    <a:t>PyOpenCL</a:t>
                  </a:r>
                  <a:endParaRPr lang="en-US" i="1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62CF0B0-1C07-AA41-9F97-0921D1DB6973}"/>
                    </a:ext>
                  </a:extLst>
                </p:cNvPr>
                <p:cNvSpPr/>
                <p:nvPr/>
              </p:nvSpPr>
              <p:spPr>
                <a:xfrm>
                  <a:off x="5516084" y="4486350"/>
                  <a:ext cx="2434446" cy="53439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Metal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7425413-C26D-5649-9756-5EED2D779F73}"/>
                    </a:ext>
                  </a:extLst>
                </p:cNvPr>
                <p:cNvSpPr/>
                <p:nvPr/>
              </p:nvSpPr>
              <p:spPr>
                <a:xfrm>
                  <a:off x="5516084" y="4282241"/>
                  <a:ext cx="2434446" cy="204109"/>
                </a:xfrm>
                <a:prstGeom prst="rect">
                  <a:avLst/>
                </a:prstGeom>
                <a:solidFill>
                  <a:srgbClr val="CA500C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System </a:t>
                  </a:r>
                </a:p>
              </p:txBody>
            </p:sp>
            <p:sp>
              <p:nvSpPr>
                <p:cNvPr id="14" name="Right Arrow 13">
                  <a:extLst>
                    <a:ext uri="{FF2B5EF4-FFF2-40B4-BE49-F238E27FC236}">
                      <a16:creationId xmlns:a16="http://schemas.microsoft.com/office/drawing/2014/main" id="{A452B3E5-C740-3846-8AE4-BA41C96B4EF6}"/>
                    </a:ext>
                  </a:extLst>
                </p:cNvPr>
                <p:cNvSpPr/>
                <p:nvPr/>
              </p:nvSpPr>
              <p:spPr>
                <a:xfrm rot="2362594">
                  <a:off x="3043083" y="2306975"/>
                  <a:ext cx="4200693" cy="957010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chemeClr val="tx1">
                        <a:lumMod val="20000"/>
                        <a:lumOff val="80000"/>
                      </a:schemeClr>
                    </a:gs>
                    <a:gs pos="100000">
                      <a:schemeClr val="tx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/>
                    <a:t>Loopy</a:t>
                  </a:r>
                  <a:r>
                    <a:rPr lang="en-US" dirty="0"/>
                    <a:t> &amp; MIRGE</a:t>
                  </a:r>
                </a:p>
              </p:txBody>
            </p: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420F87-D83D-594D-94FA-5603CCD5E586}"/>
                </a:ext>
              </a:extLst>
            </p:cNvPr>
            <p:cNvSpPr/>
            <p:nvPr/>
          </p:nvSpPr>
          <p:spPr>
            <a:xfrm>
              <a:off x="1167700" y="1304602"/>
              <a:ext cx="927463" cy="61613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Mixture XML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E0DA94A-17F1-8B44-A476-6E840D3979A8}"/>
                </a:ext>
              </a:extLst>
            </p:cNvPr>
            <p:cNvCxnSpPr>
              <a:cxnSpLocks/>
              <a:stCxn id="10" idx="0"/>
              <a:endCxn id="4" idx="1"/>
            </p:cNvCxnSpPr>
            <p:nvPr/>
          </p:nvCxnSpPr>
          <p:spPr>
            <a:xfrm flipV="1">
              <a:off x="1631432" y="828521"/>
              <a:ext cx="272782" cy="4760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rved Right Arrow 19">
              <a:extLst>
                <a:ext uri="{FF2B5EF4-FFF2-40B4-BE49-F238E27FC236}">
                  <a16:creationId xmlns:a16="http://schemas.microsoft.com/office/drawing/2014/main" id="{0268B675-B06B-A649-81CC-538F43BDD39B}"/>
                </a:ext>
              </a:extLst>
            </p:cNvPr>
            <p:cNvSpPr/>
            <p:nvPr/>
          </p:nvSpPr>
          <p:spPr>
            <a:xfrm rot="10800000" flipH="1">
              <a:off x="4555271" y="1103801"/>
              <a:ext cx="617517" cy="677040"/>
            </a:xfrm>
            <a:prstGeom prst="curvedRightArrow">
              <a:avLst>
                <a:gd name="adj1" fmla="val 50000"/>
                <a:gd name="adj2" fmla="val 50000"/>
                <a:gd name="adj3" fmla="val 25000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CCCA18-9323-2F43-B76C-5479A55970CF}"/>
                </a:ext>
              </a:extLst>
            </p:cNvPr>
            <p:cNvSpPr txBox="1"/>
            <p:nvPr/>
          </p:nvSpPr>
          <p:spPr>
            <a:xfrm>
              <a:off x="4678742" y="1411509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6EA956-25AE-BE42-8824-E6065FB0F30C}"/>
                </a:ext>
              </a:extLst>
            </p:cNvPr>
            <p:cNvSpPr txBox="1"/>
            <p:nvPr/>
          </p:nvSpPr>
          <p:spPr>
            <a:xfrm>
              <a:off x="4596968" y="110380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92FA7F6-F3E7-B247-9826-3C21019C4EE2}"/>
                </a:ext>
              </a:extLst>
            </p:cNvPr>
            <p:cNvSpPr/>
            <p:nvPr/>
          </p:nvSpPr>
          <p:spPr>
            <a:xfrm>
              <a:off x="1496711" y="3794314"/>
              <a:ext cx="1840676" cy="4270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Prometheus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5BAC153-A551-5C44-9CFF-273A8F32DF44}"/>
                </a:ext>
              </a:extLst>
            </p:cNvPr>
            <p:cNvSpPr/>
            <p:nvPr/>
          </p:nvSpPr>
          <p:spPr>
            <a:xfrm>
              <a:off x="1471220" y="2219151"/>
              <a:ext cx="1617422" cy="4393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Cantera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126853-2733-244B-8EB5-5FAC963ABF02}"/>
                </a:ext>
              </a:extLst>
            </p:cNvPr>
            <p:cNvCxnSpPr>
              <a:stCxn id="24" idx="3"/>
              <a:endCxn id="12" idx="1"/>
            </p:cNvCxnSpPr>
            <p:nvPr/>
          </p:nvCxnSpPr>
          <p:spPr>
            <a:xfrm flipV="1">
              <a:off x="3088642" y="1832262"/>
              <a:ext cx="323739" cy="6065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B70793-1C87-7045-A8E5-558AAA97B16C}"/>
                </a:ext>
              </a:extLst>
            </p:cNvPr>
            <p:cNvGrpSpPr/>
            <p:nvPr/>
          </p:nvGrpSpPr>
          <p:grpSpPr>
            <a:xfrm rot="17707169">
              <a:off x="2526463" y="2475120"/>
              <a:ext cx="2054432" cy="998130"/>
              <a:chOff x="3483331" y="5005148"/>
              <a:chExt cx="2054432" cy="998130"/>
            </a:xfrm>
          </p:grpSpPr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0338574C-14A1-AB48-9D26-C7617DADC25B}"/>
                  </a:ext>
                </a:extLst>
              </p:cNvPr>
              <p:cNvSpPr/>
              <p:nvPr/>
            </p:nvSpPr>
            <p:spPr>
              <a:xfrm rot="5400000">
                <a:off x="4011482" y="4476997"/>
                <a:ext cx="998130" cy="2054432"/>
              </a:xfrm>
              <a:prstGeom prst="upArrow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6ABA8C-CBDC-7943-9EF3-1E7CB6D693D2}"/>
                  </a:ext>
                </a:extLst>
              </p:cNvPr>
              <p:cNvSpPr txBox="1"/>
              <p:nvPr/>
            </p:nvSpPr>
            <p:spPr>
              <a:xfrm>
                <a:off x="3782577" y="5319547"/>
                <a:ext cx="1547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Port to Python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210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9AFEB1-022A-9A42-8840-AE8D89236403}"/>
              </a:ext>
            </a:extLst>
          </p:cNvPr>
          <p:cNvSpPr/>
          <p:nvPr/>
        </p:nvSpPr>
        <p:spPr>
          <a:xfrm>
            <a:off x="1995654" y="226364"/>
            <a:ext cx="2565070" cy="7340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Drivers &amp; Experiments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9F2EE-CC26-BB4C-97C3-D20BF9A28CCE}"/>
              </a:ext>
            </a:extLst>
          </p:cNvPr>
          <p:cNvSpPr/>
          <p:nvPr/>
        </p:nvSpPr>
        <p:spPr>
          <a:xfrm>
            <a:off x="2826325" y="998267"/>
            <a:ext cx="2458192" cy="3911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Mirgecom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0484A4-5977-6D43-882A-43C62D291F1F}"/>
              </a:ext>
            </a:extLst>
          </p:cNvPr>
          <p:cNvSpPr/>
          <p:nvPr/>
        </p:nvSpPr>
        <p:spPr>
          <a:xfrm>
            <a:off x="4560724" y="1880754"/>
            <a:ext cx="1721922" cy="3399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Grudge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BCDC65-E11A-1D45-8F1F-1DC6C81E9EE2}"/>
              </a:ext>
            </a:extLst>
          </p:cNvPr>
          <p:cNvSpPr/>
          <p:nvPr/>
        </p:nvSpPr>
        <p:spPr>
          <a:xfrm>
            <a:off x="5101052" y="2272640"/>
            <a:ext cx="1721922" cy="3755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Meshmode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85DF4-8A8D-8D40-AE79-5B1BAB67DD84}"/>
              </a:ext>
            </a:extLst>
          </p:cNvPr>
          <p:cNvSpPr/>
          <p:nvPr/>
        </p:nvSpPr>
        <p:spPr>
          <a:xfrm>
            <a:off x="5492943" y="2700151"/>
            <a:ext cx="1947553" cy="3540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PyOpenCL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2CF0B0-1C07-AA41-9F97-0921D1DB6973}"/>
              </a:ext>
            </a:extLst>
          </p:cNvPr>
          <p:cNvSpPr/>
          <p:nvPr/>
        </p:nvSpPr>
        <p:spPr>
          <a:xfrm>
            <a:off x="6597343" y="3552950"/>
            <a:ext cx="2434446" cy="5343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425413-C26D-5649-9756-5EED2D779F73}"/>
              </a:ext>
            </a:extLst>
          </p:cNvPr>
          <p:cNvSpPr/>
          <p:nvPr/>
        </p:nvSpPr>
        <p:spPr>
          <a:xfrm>
            <a:off x="6597343" y="3348841"/>
            <a:ext cx="2434446" cy="2041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188594-CF48-8646-B8BE-35E9134ABED2}"/>
              </a:ext>
            </a:extLst>
          </p:cNvPr>
          <p:cNvSpPr/>
          <p:nvPr/>
        </p:nvSpPr>
        <p:spPr>
          <a:xfrm>
            <a:off x="3367251" y="1437654"/>
            <a:ext cx="2458192" cy="3911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Pyrometheus</a:t>
            </a:r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452B3E5-C740-3846-8AE4-BA41C96B4EF6}"/>
              </a:ext>
            </a:extLst>
          </p:cNvPr>
          <p:cNvSpPr/>
          <p:nvPr/>
        </p:nvSpPr>
        <p:spPr>
          <a:xfrm rot="2362594">
            <a:off x="4196379" y="1399351"/>
            <a:ext cx="4119433" cy="95701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Loopy &amp; MIRGE</a:t>
            </a:r>
          </a:p>
        </p:txBody>
      </p:sp>
    </p:spTree>
    <p:extLst>
      <p:ext uri="{BB962C8B-B14F-4D97-AF65-F5344CB8AC3E}">
        <p14:creationId xmlns:p14="http://schemas.microsoft.com/office/powerpoint/2010/main" val="1392155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A872-50E4-1A4A-8700-E42F97188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03" y="-193672"/>
            <a:ext cx="8229600" cy="1143000"/>
          </a:xfrm>
        </p:spPr>
        <p:txBody>
          <a:bodyPr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C824B7-8559-844F-9320-240A1F3D21DE}"/>
              </a:ext>
            </a:extLst>
          </p:cNvPr>
          <p:cNvGrpSpPr/>
          <p:nvPr/>
        </p:nvGrpSpPr>
        <p:grpSpPr>
          <a:xfrm>
            <a:off x="1674422" y="1225953"/>
            <a:ext cx="4473409" cy="3773559"/>
            <a:chOff x="3028207" y="489983"/>
            <a:chExt cx="4402776" cy="334709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C2289E-DDA5-094D-9FC9-8449CAF76E96}"/>
                </a:ext>
              </a:extLst>
            </p:cNvPr>
            <p:cNvSpPr/>
            <p:nvPr/>
          </p:nvSpPr>
          <p:spPr>
            <a:xfrm>
              <a:off x="5299361" y="489983"/>
              <a:ext cx="2131622" cy="33470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FFAC219-E7AC-D048-9DA2-CD5765AFD71F}"/>
                </a:ext>
              </a:extLst>
            </p:cNvPr>
            <p:cNvGrpSpPr/>
            <p:nvPr/>
          </p:nvGrpSpPr>
          <p:grpSpPr>
            <a:xfrm>
              <a:off x="3028207" y="1102238"/>
              <a:ext cx="4132614" cy="2367625"/>
              <a:chOff x="1745672" y="805355"/>
              <a:chExt cx="4132614" cy="236762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D8D96B-EFA2-A04F-8499-1461B9227131}"/>
                  </a:ext>
                </a:extLst>
              </p:cNvPr>
              <p:cNvSpPr/>
              <p:nvPr/>
            </p:nvSpPr>
            <p:spPr>
              <a:xfrm>
                <a:off x="1745672" y="1624737"/>
                <a:ext cx="1876301" cy="66501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/>
                  <a:t>Prometheus</a:t>
                </a:r>
              </a:p>
              <a:p>
                <a:pPr algn="ctr"/>
                <a:r>
                  <a:rPr lang="en-US" dirty="0"/>
                  <a:t>(C++)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E48635-94A5-DA4B-9E47-166C080880DD}"/>
                  </a:ext>
                </a:extLst>
              </p:cNvPr>
              <p:cNvSpPr/>
              <p:nvPr/>
            </p:nvSpPr>
            <p:spPr>
              <a:xfrm>
                <a:off x="1900051" y="2484954"/>
                <a:ext cx="1555667" cy="68802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/>
                  <a:t>Cantera </a:t>
                </a:r>
                <a:r>
                  <a:rPr lang="en-US" dirty="0"/>
                  <a:t>(TPL) 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495A90C-3185-B045-8564-BB9B5E03EA0A}"/>
                  </a:ext>
                </a:extLst>
              </p:cNvPr>
              <p:cNvCxnSpPr>
                <a:cxnSpLocks/>
                <a:stCxn id="5" idx="0"/>
                <a:endCxn id="4" idx="2"/>
              </p:cNvCxnSpPr>
              <p:nvPr/>
            </p:nvCxnSpPr>
            <p:spPr>
              <a:xfrm flipV="1">
                <a:off x="2677885" y="2289754"/>
                <a:ext cx="5938" cy="1951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CA1848-4A89-F24C-90F8-83012984E240}"/>
                  </a:ext>
                </a:extLst>
              </p:cNvPr>
              <p:cNvSpPr/>
              <p:nvPr/>
            </p:nvSpPr>
            <p:spPr>
              <a:xfrm>
                <a:off x="1900051" y="805355"/>
                <a:ext cx="1567543" cy="62418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Mixture XML 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B100B5D-C874-3C48-A6CA-46876A0F85B0}"/>
                  </a:ext>
                </a:extLst>
              </p:cNvPr>
              <p:cNvCxnSpPr>
                <a:cxnSpLocks/>
                <a:stCxn id="10" idx="2"/>
                <a:endCxn id="4" idx="0"/>
              </p:cNvCxnSpPr>
              <p:nvPr/>
            </p:nvCxnSpPr>
            <p:spPr>
              <a:xfrm>
                <a:off x="2683823" y="1429538"/>
                <a:ext cx="0" cy="1951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0DF968C-95B9-5448-85C1-E8B68F653473}"/>
                  </a:ext>
                </a:extLst>
              </p:cNvPr>
              <p:cNvCxnSpPr>
                <a:stCxn id="4" idx="3"/>
              </p:cNvCxnSpPr>
              <p:nvPr/>
            </p:nvCxnSpPr>
            <p:spPr>
              <a:xfrm flipV="1">
                <a:off x="3621973" y="1957245"/>
                <a:ext cx="201882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BA61722-C295-9B44-BF9F-90CAF62BD7B0}"/>
                  </a:ext>
                </a:extLst>
              </p:cNvPr>
              <p:cNvGrpSpPr/>
              <p:nvPr/>
            </p:nvGrpSpPr>
            <p:grpSpPr>
              <a:xfrm>
                <a:off x="3800103" y="1144528"/>
                <a:ext cx="534391" cy="1668112"/>
                <a:chOff x="3800103" y="1144528"/>
                <a:chExt cx="534391" cy="1668112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FBF71E9-95C1-CD40-9366-D1A4E897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0103" y="1144528"/>
                  <a:ext cx="23753" cy="166811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13EB76C-8BD3-A848-A297-D3A72943EEEA}"/>
                    </a:ext>
                  </a:extLst>
                </p:cNvPr>
                <p:cNvCxnSpPr/>
                <p:nvPr/>
              </p:nvCxnSpPr>
              <p:spPr>
                <a:xfrm>
                  <a:off x="3823855" y="1144528"/>
                  <a:ext cx="51063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E1B5CE04-D311-0345-A29C-71DE05BC29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0103" y="2812640"/>
                  <a:ext cx="51063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EF03C7F5-D2C1-AC44-A732-EF93685A1054}"/>
                    </a:ext>
                  </a:extLst>
                </p:cNvPr>
                <p:cNvCxnSpPr/>
                <p:nvPr/>
              </p:nvCxnSpPr>
              <p:spPr>
                <a:xfrm>
                  <a:off x="3823854" y="1957245"/>
                  <a:ext cx="51063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D883568-DE70-6C4C-8DAC-A141E1B606C5}"/>
                  </a:ext>
                </a:extLst>
              </p:cNvPr>
              <p:cNvSpPr/>
              <p:nvPr/>
            </p:nvSpPr>
            <p:spPr>
              <a:xfrm>
                <a:off x="4334493" y="949328"/>
                <a:ext cx="1543793" cy="4802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  <a:r>
                  <a:rPr lang="en-US" dirty="0" err="1"/>
                  <a:t>Thermo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B17B95-9F7B-CF49-A260-6FE68D6AEA80}"/>
                  </a:ext>
                </a:extLst>
              </p:cNvPr>
              <p:cNvSpPr/>
              <p:nvPr/>
            </p:nvSpPr>
            <p:spPr>
              <a:xfrm>
                <a:off x="4334492" y="1708934"/>
                <a:ext cx="1543793" cy="4802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Chemistry 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4C4423A-648C-C84C-9EFC-3F8825A56146}"/>
                  </a:ext>
                </a:extLst>
              </p:cNvPr>
              <p:cNvSpPr/>
              <p:nvPr/>
            </p:nvSpPr>
            <p:spPr>
              <a:xfrm>
                <a:off x="4310741" y="2572536"/>
                <a:ext cx="1543793" cy="4802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Transport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994F2F-F762-1D4F-BDA8-8D63BE1DC840}"/>
                </a:ext>
              </a:extLst>
            </p:cNvPr>
            <p:cNvSpPr txBox="1"/>
            <p:nvPr/>
          </p:nvSpPr>
          <p:spPr>
            <a:xfrm>
              <a:off x="5720085" y="581454"/>
              <a:ext cx="1290174" cy="573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Mixture API</a:t>
              </a:r>
            </a:p>
            <a:p>
              <a:r>
                <a:rPr lang="en-US" dirty="0"/>
                <a:t>   (Python)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1183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A872-50E4-1A4A-8700-E42F97188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03" y="-193672"/>
            <a:ext cx="8229600" cy="1143000"/>
          </a:xfrm>
        </p:spPr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C82BE3-6CB7-A241-8762-3544E29EB755}"/>
              </a:ext>
            </a:extLst>
          </p:cNvPr>
          <p:cNvGrpSpPr/>
          <p:nvPr/>
        </p:nvGrpSpPr>
        <p:grpSpPr>
          <a:xfrm>
            <a:off x="608016" y="1923041"/>
            <a:ext cx="7450989" cy="3773559"/>
            <a:chOff x="608016" y="1923041"/>
            <a:chExt cx="7450989" cy="3773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4349B8-26A1-B547-BE46-E542319174CD}"/>
                </a:ext>
              </a:extLst>
            </p:cNvPr>
            <p:cNvGrpSpPr/>
            <p:nvPr/>
          </p:nvGrpSpPr>
          <p:grpSpPr>
            <a:xfrm>
              <a:off x="608016" y="2617073"/>
              <a:ext cx="1906402" cy="2669296"/>
              <a:chOff x="457278" y="1916217"/>
              <a:chExt cx="1906402" cy="266929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D8D96B-EFA2-A04F-8499-1461B9227131}"/>
                  </a:ext>
                </a:extLst>
              </p:cNvPr>
              <p:cNvSpPr/>
              <p:nvPr/>
            </p:nvSpPr>
            <p:spPr>
              <a:xfrm>
                <a:off x="457278" y="2840001"/>
                <a:ext cx="1906402" cy="74975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 err="1"/>
                  <a:t>Pyrometheus</a:t>
                </a:r>
                <a:endParaRPr lang="en-US" i="1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E48635-94A5-DA4B-9E47-166C080880DD}"/>
                  </a:ext>
                </a:extLst>
              </p:cNvPr>
              <p:cNvSpPr/>
              <p:nvPr/>
            </p:nvSpPr>
            <p:spPr>
              <a:xfrm>
                <a:off x="614134" y="3809822"/>
                <a:ext cx="1580624" cy="775691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/>
                  <a:t>Cantera </a:t>
                </a:r>
                <a:r>
                  <a:rPr lang="en-US" dirty="0"/>
                  <a:t>(TPL) 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495A90C-3185-B045-8564-BB9B5E03EA0A}"/>
                  </a:ext>
                </a:extLst>
              </p:cNvPr>
              <p:cNvCxnSpPr>
                <a:cxnSpLocks/>
                <a:stCxn id="5" idx="0"/>
                <a:endCxn id="4" idx="2"/>
              </p:cNvCxnSpPr>
              <p:nvPr/>
            </p:nvCxnSpPr>
            <p:spPr>
              <a:xfrm flipV="1">
                <a:off x="1404446" y="3589751"/>
                <a:ext cx="6033" cy="2200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CA1848-4A89-F24C-90F8-83012984E240}"/>
                  </a:ext>
                </a:extLst>
              </p:cNvPr>
              <p:cNvSpPr/>
              <p:nvPr/>
            </p:nvSpPr>
            <p:spPr>
              <a:xfrm>
                <a:off x="614134" y="1916217"/>
                <a:ext cx="1592691" cy="70371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Mixture XML 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B100B5D-C874-3C48-A6CA-46876A0F85B0}"/>
                  </a:ext>
                </a:extLst>
              </p:cNvPr>
              <p:cNvCxnSpPr>
                <a:cxnSpLocks/>
                <a:stCxn id="10" idx="2"/>
                <a:endCxn id="4" idx="0"/>
              </p:cNvCxnSpPr>
              <p:nvPr/>
            </p:nvCxnSpPr>
            <p:spPr>
              <a:xfrm>
                <a:off x="1410480" y="2619930"/>
                <a:ext cx="0" cy="2200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CCDB52-A376-DF4C-A235-B513C49DDFC3}"/>
                </a:ext>
              </a:extLst>
            </p:cNvPr>
            <p:cNvGrpSpPr/>
            <p:nvPr/>
          </p:nvGrpSpPr>
          <p:grpSpPr>
            <a:xfrm>
              <a:off x="5672986" y="1923041"/>
              <a:ext cx="2386019" cy="3773559"/>
              <a:chOff x="5301925" y="1328095"/>
              <a:chExt cx="2386019" cy="3773559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4C2289E-DDA5-094D-9FC9-8449CAF76E96}"/>
                  </a:ext>
                </a:extLst>
              </p:cNvPr>
              <p:cNvSpPr/>
              <p:nvPr/>
            </p:nvSpPr>
            <p:spPr>
              <a:xfrm>
                <a:off x="5522125" y="1328095"/>
                <a:ext cx="2165819" cy="3773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BA61722-C295-9B44-BF9F-90CAF62BD7B0}"/>
                  </a:ext>
                </a:extLst>
              </p:cNvPr>
              <p:cNvGrpSpPr/>
              <p:nvPr/>
            </p:nvGrpSpPr>
            <p:grpSpPr>
              <a:xfrm>
                <a:off x="5301925" y="2400749"/>
                <a:ext cx="542964" cy="1880655"/>
                <a:chOff x="3800103" y="1144528"/>
                <a:chExt cx="534391" cy="1668112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FBF71E9-95C1-CD40-9366-D1A4E897F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0103" y="1144528"/>
                  <a:ext cx="23753" cy="166811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13EB76C-8BD3-A848-A297-D3A72943EEEA}"/>
                    </a:ext>
                  </a:extLst>
                </p:cNvPr>
                <p:cNvCxnSpPr/>
                <p:nvPr/>
              </p:nvCxnSpPr>
              <p:spPr>
                <a:xfrm>
                  <a:off x="3823855" y="1144528"/>
                  <a:ext cx="51063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E1B5CE04-D311-0345-A29C-71DE05BC29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0103" y="2812640"/>
                  <a:ext cx="51063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EF03C7F5-D2C1-AC44-A732-EF93685A1054}"/>
                    </a:ext>
                  </a:extLst>
                </p:cNvPr>
                <p:cNvCxnSpPr/>
                <p:nvPr/>
              </p:nvCxnSpPr>
              <p:spPr>
                <a:xfrm>
                  <a:off x="3823854" y="1957245"/>
                  <a:ext cx="51063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D883568-DE70-6C4C-8DAC-A141E1B606C5}"/>
                  </a:ext>
                </a:extLst>
              </p:cNvPr>
              <p:cNvSpPr/>
              <p:nvPr/>
            </p:nvSpPr>
            <p:spPr>
              <a:xfrm>
                <a:off x="5844888" y="2180677"/>
                <a:ext cx="1568560" cy="5413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  <a:r>
                  <a:rPr lang="en-US" dirty="0" err="1"/>
                  <a:t>Thermo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B17B95-9F7B-CF49-A260-6FE68D6AEA80}"/>
                  </a:ext>
                </a:extLst>
              </p:cNvPr>
              <p:cNvSpPr/>
              <p:nvPr/>
            </p:nvSpPr>
            <p:spPr>
              <a:xfrm>
                <a:off x="5844887" y="3037069"/>
                <a:ext cx="1568560" cy="5413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Chemistry 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4C4423A-648C-C84C-9EFC-3F8825A56146}"/>
                  </a:ext>
                </a:extLst>
              </p:cNvPr>
              <p:cNvSpPr/>
              <p:nvPr/>
            </p:nvSpPr>
            <p:spPr>
              <a:xfrm>
                <a:off x="5820755" y="4010706"/>
                <a:ext cx="1568560" cy="54139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Transport </a:t>
                </a:r>
              </a:p>
              <a:p>
                <a:pPr algn="ctr"/>
                <a:r>
                  <a:rPr lang="en-US" dirty="0"/>
                  <a:t>MIRGE-Com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994F2F-F762-1D4F-BDA8-8D63BE1DC840}"/>
                  </a:ext>
                </a:extLst>
              </p:cNvPr>
              <p:cNvSpPr txBox="1"/>
              <p:nvPr/>
            </p:nvSpPr>
            <p:spPr>
              <a:xfrm>
                <a:off x="5931997" y="1375651"/>
                <a:ext cx="1346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MIRGE-Com</a:t>
                </a:r>
              </a:p>
              <a:p>
                <a:r>
                  <a:rPr lang="en-US" dirty="0"/>
                  <a:t>Mixture EOS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98A2FE7-3930-AD4C-9D98-96CF389C4D73}"/>
                </a:ext>
              </a:extLst>
            </p:cNvPr>
            <p:cNvGrpSpPr/>
            <p:nvPr/>
          </p:nvGrpSpPr>
          <p:grpSpPr>
            <a:xfrm>
              <a:off x="2994036" y="2781525"/>
              <a:ext cx="2253715" cy="2255986"/>
              <a:chOff x="2753894" y="1754721"/>
              <a:chExt cx="2253715" cy="225598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AECD34F-0F81-FF4C-9EF1-7D46F28A51AE}"/>
                  </a:ext>
                </a:extLst>
              </p:cNvPr>
              <p:cNvSpPr/>
              <p:nvPr/>
            </p:nvSpPr>
            <p:spPr>
              <a:xfrm>
                <a:off x="2753894" y="1754721"/>
                <a:ext cx="2253715" cy="225598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740C5F-3A95-1A4D-8517-955B01B1F927}"/>
                  </a:ext>
                </a:extLst>
              </p:cNvPr>
              <p:cNvSpPr txBox="1"/>
              <p:nvPr/>
            </p:nvSpPr>
            <p:spPr>
              <a:xfrm>
                <a:off x="3105140" y="1826237"/>
                <a:ext cx="14398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Thermochem</a:t>
                </a:r>
                <a:endParaRPr lang="en-US" dirty="0"/>
              </a:p>
              <a:p>
                <a:r>
                  <a:rPr lang="en-US" dirty="0"/>
                  <a:t>    Wrapper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A1012D-3BC8-1442-A0E4-3FB28E27A8B4}"/>
                  </a:ext>
                </a:extLst>
              </p:cNvPr>
              <p:cNvSpPr/>
              <p:nvPr/>
            </p:nvSpPr>
            <p:spPr>
              <a:xfrm>
                <a:off x="2842310" y="2597459"/>
                <a:ext cx="2025166" cy="54139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  <a:r>
                  <a:rPr lang="en-US" dirty="0" err="1"/>
                  <a:t>get_temperature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779E42-82AE-1A44-8E43-658E5D5336AB}"/>
                  </a:ext>
                </a:extLst>
              </p:cNvPr>
              <p:cNvSpPr/>
              <p:nvPr/>
            </p:nvSpPr>
            <p:spPr>
              <a:xfrm>
                <a:off x="2826964" y="3307766"/>
                <a:ext cx="2076885" cy="54139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  <a:r>
                  <a:rPr lang="en-US" dirty="0" err="1"/>
                  <a:t>get_concentrations</a:t>
                </a:r>
                <a:r>
                  <a:rPr lang="en-US" dirty="0"/>
                  <a:t> 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F9C43D-4508-A648-A2F4-175FEF5FCC3F}"/>
                </a:ext>
              </a:extLst>
            </p:cNvPr>
            <p:cNvCxnSpPr>
              <a:stCxn id="4" idx="3"/>
              <a:endCxn id="21" idx="1"/>
            </p:cNvCxnSpPr>
            <p:nvPr/>
          </p:nvCxnSpPr>
          <p:spPr>
            <a:xfrm flipV="1">
              <a:off x="2514418" y="3909518"/>
              <a:ext cx="479618" cy="62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C9DD05-8B83-C34D-8515-91A95E62420B}"/>
                </a:ext>
              </a:extLst>
            </p:cNvPr>
            <p:cNvCxnSpPr>
              <a:stCxn id="21" idx="3"/>
            </p:cNvCxnSpPr>
            <p:nvPr/>
          </p:nvCxnSpPr>
          <p:spPr>
            <a:xfrm>
              <a:off x="5247751" y="3909518"/>
              <a:ext cx="44936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102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8042-5626-4143-A6BF-1D3ECEE1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A187BF-6177-D740-94EC-E0E3BF7FA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87188"/>
            <a:ext cx="7566660" cy="4341526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4B8965F-A2D6-D34A-8BF5-DF5A09791F4E}"/>
              </a:ext>
            </a:extLst>
          </p:cNvPr>
          <p:cNvGrpSpPr/>
          <p:nvPr/>
        </p:nvGrpSpPr>
        <p:grpSpPr>
          <a:xfrm>
            <a:off x="5717850" y="4635946"/>
            <a:ext cx="2109336" cy="888445"/>
            <a:chOff x="5903588" y="4621658"/>
            <a:chExt cx="2109336" cy="8884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0CCF1E7-4148-8C41-B1D0-F29EAB48BD86}"/>
                </a:ext>
              </a:extLst>
            </p:cNvPr>
            <p:cNvCxnSpPr/>
            <p:nvPr/>
          </p:nvCxnSpPr>
          <p:spPr>
            <a:xfrm>
              <a:off x="5903588" y="4820610"/>
              <a:ext cx="468630" cy="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E14544-67CA-BF4A-9C7E-9583D4758F23}"/>
                </a:ext>
              </a:extLst>
            </p:cNvPr>
            <p:cNvCxnSpPr/>
            <p:nvPr/>
          </p:nvCxnSpPr>
          <p:spPr>
            <a:xfrm>
              <a:off x="5903588" y="5087312"/>
              <a:ext cx="46863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0F34D67-222D-0E49-B0B6-EF88829B3A22}"/>
                </a:ext>
              </a:extLst>
            </p:cNvPr>
            <p:cNvCxnSpPr/>
            <p:nvPr/>
          </p:nvCxnSpPr>
          <p:spPr>
            <a:xfrm>
              <a:off x="5903588" y="5325437"/>
              <a:ext cx="468630" cy="0"/>
            </a:xfrm>
            <a:prstGeom prst="lin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E70832-63F8-4648-9E93-2836ABBBC82D}"/>
                </a:ext>
              </a:extLst>
            </p:cNvPr>
            <p:cNvSpPr txBox="1"/>
            <p:nvPr/>
          </p:nvSpPr>
          <p:spPr>
            <a:xfrm>
              <a:off x="6372218" y="462165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jemalloc</a:t>
              </a:r>
              <a:endParaRPr 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AECA73-4EDF-3D49-A725-BFFBA062EE38}"/>
                </a:ext>
              </a:extLst>
            </p:cNvPr>
            <p:cNvSpPr txBox="1"/>
            <p:nvPr/>
          </p:nvSpPr>
          <p:spPr>
            <a:xfrm>
              <a:off x="6372218" y="5140771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tbbmalloc</a:t>
              </a:r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4AD523-991A-4542-8901-DACBA30C6D10}"/>
                </a:ext>
              </a:extLst>
            </p:cNvPr>
            <p:cNvSpPr txBox="1"/>
            <p:nvPr/>
          </p:nvSpPr>
          <p:spPr>
            <a:xfrm>
              <a:off x="6372218" y="4890248"/>
              <a:ext cx="1640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cl.MemoryPool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507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8B8A73E-F4FC-8842-ADAC-EE4CF114A961}"/>
              </a:ext>
            </a:extLst>
          </p:cNvPr>
          <p:cNvGrpSpPr/>
          <p:nvPr/>
        </p:nvGrpSpPr>
        <p:grpSpPr>
          <a:xfrm>
            <a:off x="766081" y="440739"/>
            <a:ext cx="7781569" cy="5701465"/>
            <a:chOff x="673317" y="798543"/>
            <a:chExt cx="7781569" cy="57014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299434-53FC-4C40-ACEC-70B2CBF5EA75}"/>
                </a:ext>
              </a:extLst>
            </p:cNvPr>
            <p:cNvSpPr/>
            <p:nvPr/>
          </p:nvSpPr>
          <p:spPr>
            <a:xfrm>
              <a:off x="1179443" y="940905"/>
              <a:ext cx="238539" cy="14901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EAEE81-9306-0348-A4BC-57EDC5EA8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9443" y="838128"/>
              <a:ext cx="7275443" cy="53676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845A9A-EC83-2746-9F25-EA66B361698E}"/>
                </a:ext>
              </a:extLst>
            </p:cNvPr>
            <p:cNvSpPr/>
            <p:nvPr/>
          </p:nvSpPr>
          <p:spPr>
            <a:xfrm>
              <a:off x="1179443" y="854766"/>
              <a:ext cx="291548" cy="172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7F0114-85E3-BF41-BF72-DB056818369A}"/>
                </a:ext>
              </a:extLst>
            </p:cNvPr>
            <p:cNvSpPr/>
            <p:nvPr/>
          </p:nvSpPr>
          <p:spPr>
            <a:xfrm>
              <a:off x="1179443" y="2597426"/>
              <a:ext cx="291548" cy="172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90F5B1-6E33-C440-8B91-A7A570FD9D92}"/>
                </a:ext>
              </a:extLst>
            </p:cNvPr>
            <p:cNvSpPr/>
            <p:nvPr/>
          </p:nvSpPr>
          <p:spPr>
            <a:xfrm>
              <a:off x="1179443" y="4229307"/>
              <a:ext cx="291548" cy="172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2415EA-8F5B-284D-A4AE-C46014F45402}"/>
                </a:ext>
              </a:extLst>
            </p:cNvPr>
            <p:cNvSpPr/>
            <p:nvPr/>
          </p:nvSpPr>
          <p:spPr>
            <a:xfrm>
              <a:off x="1179443" y="5927620"/>
              <a:ext cx="291548" cy="172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B38161-DC61-8F43-94EB-823592D22B7B}"/>
                </a:ext>
              </a:extLst>
            </p:cNvPr>
            <p:cNvSpPr/>
            <p:nvPr/>
          </p:nvSpPr>
          <p:spPr>
            <a:xfrm>
              <a:off x="2140226" y="6021644"/>
              <a:ext cx="291548" cy="172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08BE5B-D1E4-9F4D-B1FF-7E06068AB68B}"/>
                </a:ext>
              </a:extLst>
            </p:cNvPr>
            <p:cNvSpPr/>
            <p:nvPr/>
          </p:nvSpPr>
          <p:spPr>
            <a:xfrm>
              <a:off x="7772400" y="6042127"/>
              <a:ext cx="430696" cy="163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A02F95-C2CD-8447-B6AC-861E824FCFFA}"/>
                </a:ext>
              </a:extLst>
            </p:cNvPr>
            <p:cNvSpPr txBox="1"/>
            <p:nvPr/>
          </p:nvSpPr>
          <p:spPr>
            <a:xfrm>
              <a:off x="1195809" y="40925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284F3A-1578-294D-A530-28BB8BFDB6DC}"/>
                </a:ext>
              </a:extLst>
            </p:cNvPr>
            <p:cNvSpPr txBox="1"/>
            <p:nvPr/>
          </p:nvSpPr>
          <p:spPr>
            <a:xfrm>
              <a:off x="1036783" y="246027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26366-0954-6C42-BD9B-78AAC494A454}"/>
                </a:ext>
              </a:extLst>
            </p:cNvPr>
            <p:cNvSpPr txBox="1"/>
            <p:nvPr/>
          </p:nvSpPr>
          <p:spPr>
            <a:xfrm>
              <a:off x="999278" y="79854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26A8E-3FEE-8E4B-946E-C3775E87B06D}"/>
                </a:ext>
              </a:extLst>
            </p:cNvPr>
            <p:cNvSpPr txBox="1"/>
            <p:nvPr/>
          </p:nvSpPr>
          <p:spPr>
            <a:xfrm>
              <a:off x="2013329" y="5923117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10K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3DCD49-5470-B945-B6BC-A1A0D0EB03E7}"/>
                </a:ext>
              </a:extLst>
            </p:cNvPr>
            <p:cNvSpPr txBox="1"/>
            <p:nvPr/>
          </p:nvSpPr>
          <p:spPr>
            <a:xfrm>
              <a:off x="7635763" y="5923117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100K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896B89-D320-C447-ADCE-555FAC467663}"/>
                </a:ext>
              </a:extLst>
            </p:cNvPr>
            <p:cNvSpPr txBox="1"/>
            <p:nvPr/>
          </p:nvSpPr>
          <p:spPr>
            <a:xfrm rot="16200000">
              <a:off x="-139213" y="3188945"/>
              <a:ext cx="2025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/>
                <a:t>Walltime</a:t>
              </a:r>
              <a:r>
                <a:rPr lang="en-US" sz="2000" b="1" dirty="0"/>
                <a:t>/step (s)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9CAB46-AE3E-FA4A-A119-2B98224924DA}"/>
                </a:ext>
              </a:extLst>
            </p:cNvPr>
            <p:cNvSpPr txBox="1"/>
            <p:nvPr/>
          </p:nvSpPr>
          <p:spPr>
            <a:xfrm>
              <a:off x="3804579" y="6099898"/>
              <a:ext cx="2380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Number of elements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35A9E71-7D18-9B4E-BC4C-DA79B68E07E6}"/>
                </a:ext>
              </a:extLst>
            </p:cNvPr>
            <p:cNvGrpSpPr/>
            <p:nvPr/>
          </p:nvGrpSpPr>
          <p:grpSpPr>
            <a:xfrm>
              <a:off x="5964264" y="4641899"/>
              <a:ext cx="1671499" cy="1002069"/>
              <a:chOff x="4523878" y="4635863"/>
              <a:chExt cx="1671499" cy="100206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3E6346-6230-0946-82E9-AA27E3B6B925}"/>
                  </a:ext>
                </a:extLst>
              </p:cNvPr>
              <p:cNvSpPr txBox="1"/>
              <p:nvPr/>
            </p:nvSpPr>
            <p:spPr>
              <a:xfrm>
                <a:off x="4523878" y="4982817"/>
                <a:ext cx="586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Lazy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058C75-DE72-7B44-9B63-C86CED8526B3}"/>
                  </a:ext>
                </a:extLst>
              </p:cNvPr>
              <p:cNvSpPr txBox="1"/>
              <p:nvPr/>
            </p:nvSpPr>
            <p:spPr>
              <a:xfrm>
                <a:off x="4994584" y="4695111"/>
                <a:ext cx="53893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p=1</a:t>
                </a:r>
              </a:p>
              <a:p>
                <a:r>
                  <a:rPr lang="en-US" dirty="0"/>
                  <a:t>p=2</a:t>
                </a:r>
              </a:p>
              <a:p>
                <a:r>
                  <a:rPr lang="en-US" dirty="0"/>
                  <a:t>p=3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A84819A-2202-1540-85B2-A0197EEE06C8}"/>
                  </a:ext>
                </a:extLst>
              </p:cNvPr>
              <p:cNvCxnSpPr/>
              <p:nvPr/>
            </p:nvCxnSpPr>
            <p:spPr>
              <a:xfrm>
                <a:off x="5533514" y="4850296"/>
                <a:ext cx="482973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F45E1BA-80FB-F444-8DF0-BA115C94C34C}"/>
                  </a:ext>
                </a:extLst>
              </p:cNvPr>
              <p:cNvCxnSpPr/>
              <p:nvPr/>
            </p:nvCxnSpPr>
            <p:spPr>
              <a:xfrm>
                <a:off x="5533514" y="5136898"/>
                <a:ext cx="482973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BAEC52-A099-C542-A8DD-76E47DCF11C5}"/>
                  </a:ext>
                </a:extLst>
              </p:cNvPr>
              <p:cNvCxnSpPr/>
              <p:nvPr/>
            </p:nvCxnSpPr>
            <p:spPr>
              <a:xfrm>
                <a:off x="5550444" y="5448324"/>
                <a:ext cx="482973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8EBE393-12C1-B24F-8E7B-E91D0F5307BC}"/>
                  </a:ext>
                </a:extLst>
              </p:cNvPr>
              <p:cNvSpPr/>
              <p:nvPr/>
            </p:nvSpPr>
            <p:spPr>
              <a:xfrm>
                <a:off x="4523878" y="4635863"/>
                <a:ext cx="1671499" cy="1002069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54A8C6-864B-3644-8360-02099C565F2C}"/>
                </a:ext>
              </a:extLst>
            </p:cNvPr>
            <p:cNvGrpSpPr/>
            <p:nvPr/>
          </p:nvGrpSpPr>
          <p:grpSpPr>
            <a:xfrm>
              <a:off x="2426151" y="1164321"/>
              <a:ext cx="1804020" cy="1002069"/>
              <a:chOff x="4391358" y="4635863"/>
              <a:chExt cx="1804020" cy="100206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F99F5A-A0AF-554B-89BF-F0249C7D30BB}"/>
                  </a:ext>
                </a:extLst>
              </p:cNvPr>
              <p:cNvSpPr txBox="1"/>
              <p:nvPr/>
            </p:nvSpPr>
            <p:spPr>
              <a:xfrm>
                <a:off x="4391358" y="4982817"/>
                <a:ext cx="706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Eager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5BDDE6-C96C-5944-BC3B-30A0A7E5272C}"/>
                  </a:ext>
                </a:extLst>
              </p:cNvPr>
              <p:cNvSpPr txBox="1"/>
              <p:nvPr/>
            </p:nvSpPr>
            <p:spPr>
              <a:xfrm>
                <a:off x="4994584" y="4695111"/>
                <a:ext cx="53893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p=1</a:t>
                </a:r>
              </a:p>
              <a:p>
                <a:r>
                  <a:rPr lang="en-US" dirty="0"/>
                  <a:t>p=2</a:t>
                </a:r>
              </a:p>
              <a:p>
                <a:r>
                  <a:rPr lang="en-US" dirty="0"/>
                  <a:t>p=3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45BB553-5C87-8B49-ADA0-8F70BEA9C95C}"/>
                  </a:ext>
                </a:extLst>
              </p:cNvPr>
              <p:cNvCxnSpPr/>
              <p:nvPr/>
            </p:nvCxnSpPr>
            <p:spPr>
              <a:xfrm>
                <a:off x="5533514" y="4850296"/>
                <a:ext cx="482973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AFFF016-4350-9240-82EE-4499227A6E4B}"/>
                  </a:ext>
                </a:extLst>
              </p:cNvPr>
              <p:cNvCxnSpPr/>
              <p:nvPr/>
            </p:nvCxnSpPr>
            <p:spPr>
              <a:xfrm>
                <a:off x="5533514" y="5136898"/>
                <a:ext cx="482973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9325BB0-9D7F-5847-9C4B-D4C7B3D5BBF1}"/>
                  </a:ext>
                </a:extLst>
              </p:cNvPr>
              <p:cNvCxnSpPr/>
              <p:nvPr/>
            </p:nvCxnSpPr>
            <p:spPr>
              <a:xfrm>
                <a:off x="5550444" y="5448324"/>
                <a:ext cx="482973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7EB99B4-27B1-6F46-A1AB-ABD566D9E027}"/>
                  </a:ext>
                </a:extLst>
              </p:cNvPr>
              <p:cNvSpPr/>
              <p:nvPr/>
            </p:nvSpPr>
            <p:spPr>
              <a:xfrm>
                <a:off x="4396982" y="4635863"/>
                <a:ext cx="1798396" cy="1002069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C9C383-90B4-0347-A8C7-3159A0E6CCF0}"/>
              </a:ext>
            </a:extLst>
          </p:cNvPr>
          <p:cNvSpPr txBox="1"/>
          <p:nvPr/>
        </p:nvSpPr>
        <p:spPr>
          <a:xfrm>
            <a:off x="3041338" y="129161"/>
            <a:ext cx="3851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Combozzle</a:t>
            </a:r>
            <a:r>
              <a:rPr lang="en-US" sz="2000" b="1" dirty="0"/>
              <a:t> mesh scaling on Lassen</a:t>
            </a:r>
          </a:p>
        </p:txBody>
      </p:sp>
    </p:spTree>
    <p:extLst>
      <p:ext uri="{BB962C8B-B14F-4D97-AF65-F5344CB8AC3E}">
        <p14:creationId xmlns:p14="http://schemas.microsoft.com/office/powerpoint/2010/main" val="2251517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6C93E5A-F305-D147-92A6-9F4B047138A6}"/>
              </a:ext>
            </a:extLst>
          </p:cNvPr>
          <p:cNvGrpSpPr/>
          <p:nvPr/>
        </p:nvGrpSpPr>
        <p:grpSpPr>
          <a:xfrm>
            <a:off x="341427" y="630370"/>
            <a:ext cx="8007443" cy="5631042"/>
            <a:chOff x="341427" y="630370"/>
            <a:chExt cx="8007443" cy="56310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15C72E7-4EC0-AD47-84AD-9AC6B6C87ECD}"/>
                </a:ext>
              </a:extLst>
            </p:cNvPr>
            <p:cNvGrpSpPr/>
            <p:nvPr/>
          </p:nvGrpSpPr>
          <p:grpSpPr>
            <a:xfrm>
              <a:off x="787703" y="630370"/>
              <a:ext cx="7561167" cy="5107822"/>
              <a:chOff x="787703" y="630370"/>
              <a:chExt cx="7561167" cy="5107822"/>
            </a:xfrm>
          </p:grpSpPr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FFA2104E-0581-1842-A77E-8CADCDCF94A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97510973"/>
                  </p:ext>
                </p:extLst>
              </p:nvPr>
            </p:nvGraphicFramePr>
            <p:xfrm>
              <a:off x="787703" y="1153590"/>
              <a:ext cx="7561167" cy="458460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14FA2-EC37-4A4A-8B43-FE2160E0F36B}"/>
                  </a:ext>
                </a:extLst>
              </p:cNvPr>
              <p:cNvSpPr txBox="1"/>
              <p:nvPr/>
            </p:nvSpPr>
            <p:spPr>
              <a:xfrm>
                <a:off x="2087814" y="630370"/>
                <a:ext cx="52459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Combozzle GPU utilization (eager)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C7D5A4-741B-3C47-8244-F19B947D0390}"/>
                </a:ext>
              </a:extLst>
            </p:cNvPr>
            <p:cNvSpPr txBox="1"/>
            <p:nvPr/>
          </p:nvSpPr>
          <p:spPr>
            <a:xfrm rot="16200000">
              <a:off x="-229242" y="3342118"/>
              <a:ext cx="166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7067B2-FD4F-284A-91D2-1FB3B4B14C5E}"/>
                </a:ext>
              </a:extLst>
            </p:cNvPr>
            <p:cNvSpPr txBox="1"/>
            <p:nvPr/>
          </p:nvSpPr>
          <p:spPr>
            <a:xfrm>
              <a:off x="3939748" y="5738192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8496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30FB9230-30AB-5240-82F4-F2588B1CAE41}"/>
              </a:ext>
            </a:extLst>
          </p:cNvPr>
          <p:cNvGrpSpPr/>
          <p:nvPr/>
        </p:nvGrpSpPr>
        <p:grpSpPr>
          <a:xfrm>
            <a:off x="456889" y="230643"/>
            <a:ext cx="8554587" cy="6318460"/>
            <a:chOff x="456889" y="230643"/>
            <a:chExt cx="8554587" cy="63184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2096187-6DAE-1F4C-9125-ACB98D1CBFBB}"/>
                </a:ext>
              </a:extLst>
            </p:cNvPr>
            <p:cNvGrpSpPr/>
            <p:nvPr/>
          </p:nvGrpSpPr>
          <p:grpSpPr>
            <a:xfrm>
              <a:off x="671471" y="437317"/>
              <a:ext cx="8340005" cy="5756028"/>
              <a:chOff x="446186" y="340103"/>
              <a:chExt cx="8306216" cy="61845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FE76C5-E7AD-8744-9ECE-723DD8687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8000" y="381000"/>
                <a:ext cx="8128000" cy="60960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A1F304-F464-2C40-B76B-6DF437874C12}"/>
                  </a:ext>
                </a:extLst>
              </p:cNvPr>
              <p:cNvSpPr/>
              <p:nvPr/>
            </p:nvSpPr>
            <p:spPr>
              <a:xfrm>
                <a:off x="508000" y="381000"/>
                <a:ext cx="450573" cy="2120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1B7E812-D393-3F43-BE4E-AC81E223777A}"/>
                  </a:ext>
                </a:extLst>
              </p:cNvPr>
              <p:cNvSpPr/>
              <p:nvPr/>
            </p:nvSpPr>
            <p:spPr>
              <a:xfrm>
                <a:off x="507999" y="1858617"/>
                <a:ext cx="450573" cy="2120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57727C-BC12-A548-80DD-DEEAACF8696A}"/>
                  </a:ext>
                </a:extLst>
              </p:cNvPr>
              <p:cNvSpPr/>
              <p:nvPr/>
            </p:nvSpPr>
            <p:spPr>
              <a:xfrm>
                <a:off x="507999" y="3273286"/>
                <a:ext cx="450573" cy="2120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156A22-FD6B-4448-B951-E357B4A4DECC}"/>
                  </a:ext>
                </a:extLst>
              </p:cNvPr>
              <p:cNvSpPr/>
              <p:nvPr/>
            </p:nvSpPr>
            <p:spPr>
              <a:xfrm>
                <a:off x="459406" y="4636603"/>
                <a:ext cx="450573" cy="2120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F41C1D-630B-5340-8F22-852C27ABBCA4}"/>
                  </a:ext>
                </a:extLst>
              </p:cNvPr>
              <p:cNvSpPr/>
              <p:nvPr/>
            </p:nvSpPr>
            <p:spPr>
              <a:xfrm>
                <a:off x="507998" y="6114220"/>
                <a:ext cx="450573" cy="2120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00B2E0-DE80-3641-A044-6E0488D8F753}"/>
                  </a:ext>
                </a:extLst>
              </p:cNvPr>
              <p:cNvSpPr/>
              <p:nvPr/>
            </p:nvSpPr>
            <p:spPr>
              <a:xfrm>
                <a:off x="660398" y="6266621"/>
                <a:ext cx="7975602" cy="210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BC84B2-3891-CE4E-8F34-F90CA6A8D346}"/>
                  </a:ext>
                </a:extLst>
              </p:cNvPr>
              <p:cNvSpPr txBox="1"/>
              <p:nvPr/>
            </p:nvSpPr>
            <p:spPr>
              <a:xfrm>
                <a:off x="575133" y="4588949"/>
                <a:ext cx="3834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.1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F70630-1CF2-5F45-BFA6-21D2A46012F6}"/>
                  </a:ext>
                </a:extLst>
              </p:cNvPr>
              <p:cNvSpPr txBox="1"/>
              <p:nvPr/>
            </p:nvSpPr>
            <p:spPr>
              <a:xfrm>
                <a:off x="628141" y="3156728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1600EC-287A-8847-AF39-B9A96A1A1A7B}"/>
                  </a:ext>
                </a:extLst>
              </p:cNvPr>
              <p:cNvSpPr txBox="1"/>
              <p:nvPr/>
            </p:nvSpPr>
            <p:spPr>
              <a:xfrm>
                <a:off x="536249" y="1742792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10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D0F246-09C3-2142-9B15-7A0184FC7886}"/>
                  </a:ext>
                </a:extLst>
              </p:cNvPr>
              <p:cNvSpPr txBox="1"/>
              <p:nvPr/>
            </p:nvSpPr>
            <p:spPr>
              <a:xfrm>
                <a:off x="446186" y="340103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17BD08-2AB3-EF46-952A-44897980C3E1}"/>
                  </a:ext>
                </a:extLst>
              </p:cNvPr>
              <p:cNvSpPr txBox="1"/>
              <p:nvPr/>
            </p:nvSpPr>
            <p:spPr>
              <a:xfrm>
                <a:off x="834850" y="6124544"/>
                <a:ext cx="79175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2            4             6            8           10          12          14          16          18          20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E4C452-4C3B-3146-82F4-DE84F59803C3}"/>
                </a:ext>
              </a:extLst>
            </p:cNvPr>
            <p:cNvSpPr txBox="1"/>
            <p:nvPr/>
          </p:nvSpPr>
          <p:spPr>
            <a:xfrm rot="16200000">
              <a:off x="-355641" y="3065878"/>
              <a:ext cx="2025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/>
                <a:t>Walltime</a:t>
              </a:r>
              <a:r>
                <a:rPr lang="en-US" sz="2000" b="1" dirty="0"/>
                <a:t>/step (s)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7CA000-12D7-094E-B79C-6C345CACCB19}"/>
                </a:ext>
              </a:extLst>
            </p:cNvPr>
            <p:cNvSpPr txBox="1"/>
            <p:nvPr/>
          </p:nvSpPr>
          <p:spPr>
            <a:xfrm>
              <a:off x="3378001" y="6148993"/>
              <a:ext cx="3317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Number of Newton iterations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053B8AF-6069-8547-8A70-CF6D52C9A45A}"/>
                </a:ext>
              </a:extLst>
            </p:cNvPr>
            <p:cNvSpPr txBox="1"/>
            <p:nvPr/>
          </p:nvSpPr>
          <p:spPr>
            <a:xfrm>
              <a:off x="1229249" y="4182162"/>
              <a:ext cx="639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Lazy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7887AE-64FA-9B40-B792-6330B0F6BB75}"/>
                </a:ext>
              </a:extLst>
            </p:cNvPr>
            <p:cNvSpPr txBox="1"/>
            <p:nvPr/>
          </p:nvSpPr>
          <p:spPr>
            <a:xfrm>
              <a:off x="2951902" y="4251450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Lassen GPU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8FE9D2-8A02-1E4E-AC80-055D3C0A906A}"/>
                </a:ext>
              </a:extLst>
            </p:cNvPr>
            <p:cNvSpPr txBox="1"/>
            <p:nvPr/>
          </p:nvSpPr>
          <p:spPr>
            <a:xfrm>
              <a:off x="1845345" y="4851538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 CPU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E2874A-8FE8-3342-9F8F-EA7544686EA1}"/>
                </a:ext>
              </a:extLst>
            </p:cNvPr>
            <p:cNvSpPr txBox="1"/>
            <p:nvPr/>
          </p:nvSpPr>
          <p:spPr>
            <a:xfrm>
              <a:off x="1270125" y="1809417"/>
              <a:ext cx="759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Eager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DB9018-EC8D-D049-835D-8823108A4ABA}"/>
                </a:ext>
              </a:extLst>
            </p:cNvPr>
            <p:cNvSpPr txBox="1"/>
            <p:nvPr/>
          </p:nvSpPr>
          <p:spPr>
            <a:xfrm>
              <a:off x="6695191" y="1130355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 CPU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E98710-84F1-E648-9D37-26A02EB8A2FA}"/>
                </a:ext>
              </a:extLst>
            </p:cNvPr>
            <p:cNvSpPr txBox="1"/>
            <p:nvPr/>
          </p:nvSpPr>
          <p:spPr>
            <a:xfrm>
              <a:off x="4648524" y="1905473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Lassen GPU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6B409E-AEA3-264F-A280-3FB341C584BC}"/>
                </a:ext>
              </a:extLst>
            </p:cNvPr>
            <p:cNvSpPr txBox="1"/>
            <p:nvPr/>
          </p:nvSpPr>
          <p:spPr>
            <a:xfrm>
              <a:off x="3591969" y="230643"/>
              <a:ext cx="3504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Autoignition Test Eager vs. Lazy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10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4F59482-B6A0-BD48-9E8C-BB668FAE9640}"/>
              </a:ext>
            </a:extLst>
          </p:cNvPr>
          <p:cNvGrpSpPr/>
          <p:nvPr/>
        </p:nvGrpSpPr>
        <p:grpSpPr>
          <a:xfrm>
            <a:off x="0" y="518823"/>
            <a:ext cx="9144000" cy="5759434"/>
            <a:chOff x="0" y="518823"/>
            <a:chExt cx="9144000" cy="57594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8AB399-8868-1D42-8222-269FF5299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73254"/>
              <a:ext cx="9144000" cy="18225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974316-EA84-254D-B73E-5EF8DA6C3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336195"/>
              <a:ext cx="9144000" cy="29420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89D5B1-07A8-F84C-8773-3961B4BC6193}"/>
                </a:ext>
              </a:extLst>
            </p:cNvPr>
            <p:cNvSpPr txBox="1"/>
            <p:nvPr/>
          </p:nvSpPr>
          <p:spPr>
            <a:xfrm>
              <a:off x="3353108" y="518823"/>
              <a:ext cx="1840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/>
                <a:t>nvprof</a:t>
              </a:r>
              <a:r>
                <a:rPr lang="en-US" sz="2400" i="1" dirty="0"/>
                <a:t>: </a:t>
              </a:r>
              <a:r>
                <a:rPr lang="en-US" sz="2400" dirty="0"/>
                <a:t>Eager</a:t>
              </a:r>
              <a:endParaRPr lang="en-US" sz="2400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E908BB-B33C-1441-9D93-48E304B1A63A}"/>
                </a:ext>
              </a:extLst>
            </p:cNvPr>
            <p:cNvSpPr txBox="1"/>
            <p:nvPr/>
          </p:nvSpPr>
          <p:spPr>
            <a:xfrm>
              <a:off x="3500905" y="2905197"/>
              <a:ext cx="1692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/>
                <a:t>nvprof</a:t>
              </a:r>
              <a:r>
                <a:rPr lang="en-US" sz="2400" i="1" dirty="0"/>
                <a:t>: </a:t>
              </a:r>
              <a:r>
                <a:rPr lang="en-US" sz="2400" dirty="0"/>
                <a:t>Lazy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33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AB2C02-287F-C54D-A27D-785242FB3A65}"/>
              </a:ext>
            </a:extLst>
          </p:cNvPr>
          <p:cNvGrpSpPr/>
          <p:nvPr/>
        </p:nvGrpSpPr>
        <p:grpSpPr>
          <a:xfrm>
            <a:off x="341427" y="630370"/>
            <a:ext cx="7980938" cy="5631042"/>
            <a:chOff x="341427" y="630370"/>
            <a:chExt cx="7980938" cy="56310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514FA2-EC37-4A4A-8B43-FE2160E0F36B}"/>
                </a:ext>
              </a:extLst>
            </p:cNvPr>
            <p:cNvSpPr txBox="1"/>
            <p:nvPr/>
          </p:nvSpPr>
          <p:spPr>
            <a:xfrm>
              <a:off x="2087814" y="630370"/>
              <a:ext cx="49875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Combozzle GPU utilization (lazy)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C7D5A4-741B-3C47-8244-F19B947D0390}"/>
                </a:ext>
              </a:extLst>
            </p:cNvPr>
            <p:cNvSpPr txBox="1"/>
            <p:nvPr/>
          </p:nvSpPr>
          <p:spPr>
            <a:xfrm rot="16200000">
              <a:off x="-229242" y="3342118"/>
              <a:ext cx="166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Utilization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7067B2-FD4F-284A-91D2-1FB3B4B14C5E}"/>
                </a:ext>
              </a:extLst>
            </p:cNvPr>
            <p:cNvSpPr txBox="1"/>
            <p:nvPr/>
          </p:nvSpPr>
          <p:spPr>
            <a:xfrm>
              <a:off x="3939748" y="5738192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Sample</a:t>
              </a: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CD23D431-ABCE-8145-BB80-AD0498B73D6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68537238"/>
                </p:ext>
              </p:extLst>
            </p:nvPr>
          </p:nvGraphicFramePr>
          <p:xfrm>
            <a:off x="864647" y="1020417"/>
            <a:ext cx="7457718" cy="4717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80780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EBCB42-1EC5-2841-8B05-2FFD44D214DE}"/>
              </a:ext>
            </a:extLst>
          </p:cNvPr>
          <p:cNvGrpSpPr/>
          <p:nvPr/>
        </p:nvGrpSpPr>
        <p:grpSpPr>
          <a:xfrm>
            <a:off x="221705" y="1817077"/>
            <a:ext cx="8331256" cy="3593178"/>
            <a:chOff x="221705" y="1817077"/>
            <a:chExt cx="8331256" cy="3593178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F140A0B1-D132-0346-BA86-A164F4158E8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80783500"/>
                </p:ext>
              </p:extLst>
            </p:nvPr>
          </p:nvGraphicFramePr>
          <p:xfrm>
            <a:off x="591038" y="1817077"/>
            <a:ext cx="7961923" cy="32238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268A57-D457-4745-B01D-B1C38B3FEDDD}"/>
                </a:ext>
              </a:extLst>
            </p:cNvPr>
            <p:cNvSpPr txBox="1"/>
            <p:nvPr/>
          </p:nvSpPr>
          <p:spPr>
            <a:xfrm rot="16200000">
              <a:off x="-625835" y="3101007"/>
              <a:ext cx="2064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GPU Memory (</a:t>
              </a:r>
              <a:r>
                <a:rPr lang="en-US" b="1" dirty="0" err="1"/>
                <a:t>MiB</a:t>
              </a:r>
              <a:r>
                <a:rPr lang="en-US" b="1" dirty="0"/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75E292-4796-454E-A4E4-FC1CE09CF73E}"/>
                </a:ext>
              </a:extLst>
            </p:cNvPr>
            <p:cNvSpPr txBox="1"/>
            <p:nvPr/>
          </p:nvSpPr>
          <p:spPr>
            <a:xfrm>
              <a:off x="4267198" y="504092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352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838BE2-F544-9A49-A51C-34845132BD15}"/>
              </a:ext>
            </a:extLst>
          </p:cNvPr>
          <p:cNvGrpSpPr/>
          <p:nvPr/>
        </p:nvGrpSpPr>
        <p:grpSpPr>
          <a:xfrm>
            <a:off x="221705" y="1815122"/>
            <a:ext cx="8326372" cy="3595133"/>
            <a:chOff x="221705" y="1815122"/>
            <a:chExt cx="8326372" cy="35951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268A57-D457-4745-B01D-B1C38B3FEDDD}"/>
                </a:ext>
              </a:extLst>
            </p:cNvPr>
            <p:cNvSpPr txBox="1"/>
            <p:nvPr/>
          </p:nvSpPr>
          <p:spPr>
            <a:xfrm rot="16200000">
              <a:off x="-625835" y="3101007"/>
              <a:ext cx="2064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GPU Memory (</a:t>
              </a:r>
              <a:r>
                <a:rPr lang="en-US" b="1" dirty="0" err="1"/>
                <a:t>MiB</a:t>
              </a:r>
              <a:r>
                <a:rPr lang="en-US" b="1" dirty="0"/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75E292-4796-454E-A4E4-FC1CE09CF73E}"/>
                </a:ext>
              </a:extLst>
            </p:cNvPr>
            <p:cNvSpPr txBox="1"/>
            <p:nvPr/>
          </p:nvSpPr>
          <p:spPr>
            <a:xfrm>
              <a:off x="4267198" y="504092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Sample</a:t>
              </a: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0E42098E-86D4-B14E-9FC9-0C06C22BB8E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54328097"/>
                </p:ext>
              </p:extLst>
            </p:nvPr>
          </p:nvGraphicFramePr>
          <p:xfrm>
            <a:off x="595922" y="1815122"/>
            <a:ext cx="7952155" cy="32277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53496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7BB8-4AF7-5943-9407-E3FB2FB9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B0E0B7-FEA8-4445-8226-67F3B68E04FD}"/>
              </a:ext>
            </a:extLst>
          </p:cNvPr>
          <p:cNvGrpSpPr/>
          <p:nvPr/>
        </p:nvGrpSpPr>
        <p:grpSpPr>
          <a:xfrm>
            <a:off x="1971304" y="1710047"/>
            <a:ext cx="5605153" cy="3681350"/>
            <a:chOff x="1971304" y="1710047"/>
            <a:chExt cx="5605153" cy="36813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D2F9ED-5C88-5F4A-BB4E-86D7D030B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3685" y="2057399"/>
              <a:ext cx="2082800" cy="32356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D01C57-AABF-BF41-8436-3CE38C842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1710" y="1816100"/>
              <a:ext cx="3136900" cy="3477638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4A360B2A-45DC-A545-B5D2-13D6CE0886B8}"/>
                </a:ext>
              </a:extLst>
            </p:cNvPr>
            <p:cNvSpPr/>
            <p:nvPr/>
          </p:nvSpPr>
          <p:spPr>
            <a:xfrm>
              <a:off x="1971304" y="1710047"/>
              <a:ext cx="5605153" cy="3681350"/>
            </a:xfrm>
            <a:prstGeom prst="frame">
              <a:avLst>
                <a:gd name="adj1" fmla="val 106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701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C42C-2444-BC49-9489-CDDE16D3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49C3A4-C218-1543-8EA6-0382DDB5CDF0}"/>
              </a:ext>
            </a:extLst>
          </p:cNvPr>
          <p:cNvGrpSpPr/>
          <p:nvPr/>
        </p:nvGrpSpPr>
        <p:grpSpPr>
          <a:xfrm>
            <a:off x="1478477" y="1828800"/>
            <a:ext cx="5397338" cy="2719449"/>
            <a:chOff x="1478477" y="1828800"/>
            <a:chExt cx="5397338" cy="27194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76B63-95E1-0842-B88E-066359DD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6919" y="1953800"/>
              <a:ext cx="5159829" cy="94988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08B624-D1C0-F343-A398-B72AA09B1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8048" y="2903682"/>
              <a:ext cx="4838700" cy="15494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C64B5F-979E-6148-8943-CB98D3080B72}"/>
                </a:ext>
              </a:extLst>
            </p:cNvPr>
            <p:cNvSpPr/>
            <p:nvPr/>
          </p:nvSpPr>
          <p:spPr>
            <a:xfrm>
              <a:off x="1478477" y="1828800"/>
              <a:ext cx="415637" cy="13836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A34539-4336-CE47-B7BE-D2CF41DA3DDA}"/>
                </a:ext>
              </a:extLst>
            </p:cNvPr>
            <p:cNvSpPr/>
            <p:nvPr/>
          </p:nvSpPr>
          <p:spPr>
            <a:xfrm>
              <a:off x="1626919" y="1848039"/>
              <a:ext cx="321129" cy="1162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B26EFDCC-2EBA-8A40-9A45-7C1071685EAF}"/>
                </a:ext>
              </a:extLst>
            </p:cNvPr>
            <p:cNvSpPr/>
            <p:nvPr/>
          </p:nvSpPr>
          <p:spPr>
            <a:xfrm>
              <a:off x="1834739" y="1840675"/>
              <a:ext cx="5041076" cy="2707574"/>
            </a:xfrm>
            <a:prstGeom prst="frame">
              <a:avLst>
                <a:gd name="adj1" fmla="val 60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19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045A5D-634A-D94D-AC07-44095D8B5A63}"/>
              </a:ext>
            </a:extLst>
          </p:cNvPr>
          <p:cNvGrpSpPr/>
          <p:nvPr/>
        </p:nvGrpSpPr>
        <p:grpSpPr>
          <a:xfrm>
            <a:off x="2055005" y="2179547"/>
            <a:ext cx="3714884" cy="3300899"/>
            <a:chOff x="2055005" y="2179547"/>
            <a:chExt cx="3714884" cy="33008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E8AF95-E6DA-7E48-A8B5-899B4B659532}"/>
                </a:ext>
              </a:extLst>
            </p:cNvPr>
            <p:cNvGrpSpPr/>
            <p:nvPr/>
          </p:nvGrpSpPr>
          <p:grpSpPr>
            <a:xfrm rot="5400000">
              <a:off x="2286926" y="1974622"/>
              <a:ext cx="3266608" cy="3699318"/>
              <a:chOff x="2152399" y="2537325"/>
              <a:chExt cx="3266608" cy="369931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85AB62D-896B-FE41-83DE-CD5311CC4D3D}"/>
                  </a:ext>
                </a:extLst>
              </p:cNvPr>
              <p:cNvGrpSpPr/>
              <p:nvPr/>
            </p:nvGrpSpPr>
            <p:grpSpPr>
              <a:xfrm>
                <a:off x="2175262" y="3623310"/>
                <a:ext cx="3243745" cy="2613333"/>
                <a:chOff x="3797135" y="3783330"/>
                <a:chExt cx="3243745" cy="261333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A5E7B-20D2-6F40-AC21-F2FAD1276BD5}"/>
                    </a:ext>
                  </a:extLst>
                </p:cNvPr>
                <p:cNvSpPr/>
                <p:nvPr/>
              </p:nvSpPr>
              <p:spPr>
                <a:xfrm>
                  <a:off x="3797135" y="3783330"/>
                  <a:ext cx="3220885" cy="259461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49546A0-80BA-184F-A2C9-11075BCBE71A}"/>
                    </a:ext>
                  </a:extLst>
                </p:cNvPr>
                <p:cNvCxnSpPr/>
                <p:nvPr/>
              </p:nvCxnSpPr>
              <p:spPr>
                <a:xfrm>
                  <a:off x="3797135" y="3790623"/>
                  <a:ext cx="3243745" cy="25987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4AC6D30-B0F7-944B-B0D2-AE5265AF3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7135" y="3790624"/>
                  <a:ext cx="3220885" cy="26060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3F4DD43-4923-704E-9AAA-2ABC7A350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7630" y="4137660"/>
                <a:ext cx="582930" cy="154349"/>
              </a:xfrm>
              <a:prstGeom prst="straightConnector1">
                <a:avLst/>
              </a:prstGeom>
              <a:ln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CC578061-C8ED-7D40-8D79-8552599B4943}"/>
                  </a:ext>
                </a:extLst>
              </p:cNvPr>
              <p:cNvSpPr/>
              <p:nvPr/>
            </p:nvSpPr>
            <p:spPr>
              <a:xfrm rot="10800000">
                <a:off x="2175260" y="3619171"/>
                <a:ext cx="3220886" cy="1284299"/>
              </a:xfrm>
              <a:prstGeom prst="triangl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A6EEC9C-7697-2C47-8FC1-DCFB70170E7F}"/>
                  </a:ext>
                </a:extLst>
              </p:cNvPr>
              <p:cNvSpPr/>
              <p:nvPr/>
            </p:nvSpPr>
            <p:spPr>
              <a:xfrm>
                <a:off x="5337810" y="357759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F637CDD-65D7-024A-A282-7EFD53979791}"/>
                  </a:ext>
                </a:extLst>
              </p:cNvPr>
              <p:cNvSpPr/>
              <p:nvPr/>
            </p:nvSpPr>
            <p:spPr>
              <a:xfrm>
                <a:off x="3741420" y="486156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31D2127-C2E7-074C-8FA1-525C87997A94}"/>
                  </a:ext>
                </a:extLst>
              </p:cNvPr>
              <p:cNvSpPr/>
              <p:nvPr/>
            </p:nvSpPr>
            <p:spPr>
              <a:xfrm>
                <a:off x="2152399" y="359283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BE31160-9D37-244E-9E82-66DB5174B140}"/>
                  </a:ext>
                </a:extLst>
              </p:cNvPr>
              <p:cNvSpPr/>
              <p:nvPr/>
            </p:nvSpPr>
            <p:spPr>
              <a:xfrm>
                <a:off x="3757129" y="356997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F8485BC-99FD-2E42-A6DB-BD2C145F62D1}"/>
                  </a:ext>
                </a:extLst>
              </p:cNvPr>
              <p:cNvSpPr/>
              <p:nvPr/>
            </p:nvSpPr>
            <p:spPr>
              <a:xfrm>
                <a:off x="4480560" y="4246289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8FCECF3-554C-1341-A689-C7B411A96870}"/>
                  </a:ext>
                </a:extLst>
              </p:cNvPr>
              <p:cNvSpPr/>
              <p:nvPr/>
            </p:nvSpPr>
            <p:spPr>
              <a:xfrm>
                <a:off x="2959184" y="4223385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Left-Right-Up Arrow 39">
                <a:extLst>
                  <a:ext uri="{FF2B5EF4-FFF2-40B4-BE49-F238E27FC236}">
                    <a16:creationId xmlns:a16="http://schemas.microsoft.com/office/drawing/2014/main" id="{1595BDBB-FC9D-1340-A5FC-172B9A2797AB}"/>
                  </a:ext>
                </a:extLst>
              </p:cNvPr>
              <p:cNvSpPr/>
              <p:nvPr/>
            </p:nvSpPr>
            <p:spPr>
              <a:xfrm>
                <a:off x="3120389" y="3695700"/>
                <a:ext cx="1385185" cy="676319"/>
              </a:xfrm>
              <a:prstGeom prst="leftRightUpArrow">
                <a:avLst>
                  <a:gd name="adj1" fmla="val 25033"/>
                  <a:gd name="adj2" fmla="val 25000"/>
                  <a:gd name="adj3" fmla="val 18240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D81AA-EAA9-2347-931F-BDBDF2592A81}"/>
                  </a:ext>
                </a:extLst>
              </p:cNvPr>
              <p:cNvSpPr txBox="1"/>
              <p:nvPr/>
            </p:nvSpPr>
            <p:spPr>
              <a:xfrm rot="16200000">
                <a:off x="3439895" y="3945940"/>
                <a:ext cx="71575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(q</a:t>
                </a:r>
                <a:r>
                  <a:rPr lang="en-US" b="1" baseline="30000" dirty="0"/>
                  <a:t>*</a:t>
                </a:r>
                <a:r>
                  <a:rPr lang="en-US" b="1" dirty="0"/>
                  <a:t>)</a:t>
                </a:r>
                <a:r>
                  <a:rPr lang="en-US" sz="3600" b="1" baseline="30000" dirty="0"/>
                  <a:t>-</a:t>
                </a:r>
                <a:endParaRPr lang="en-US" b="1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EE03CF0-D24C-354A-B1B1-7FC0BA01731A}"/>
                  </a:ext>
                </a:extLst>
              </p:cNvPr>
              <p:cNvSpPr txBox="1"/>
              <p:nvPr/>
            </p:nvSpPr>
            <p:spPr>
              <a:xfrm rot="16200000">
                <a:off x="2315821" y="4569172"/>
                <a:ext cx="7008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b="1" dirty="0"/>
                  <a:t>q*</a:t>
                </a:r>
                <a:r>
                  <a:rPr lang="en-US" dirty="0"/>
                  <a:t>)</a:t>
                </a:r>
                <a:r>
                  <a:rPr lang="en-US" sz="3200" baseline="30000" dirty="0"/>
                  <a:t>+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B3D89-AA7B-A141-B8DC-525AE2BEE278}"/>
                  </a:ext>
                </a:extLst>
              </p:cNvPr>
              <p:cNvSpPr txBox="1"/>
              <p:nvPr/>
            </p:nvSpPr>
            <p:spPr>
              <a:xfrm rot="16200000">
                <a:off x="4546196" y="4626277"/>
                <a:ext cx="7008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b="1" dirty="0"/>
                  <a:t>q*</a:t>
                </a:r>
                <a:r>
                  <a:rPr lang="en-US" dirty="0"/>
                  <a:t>)</a:t>
                </a:r>
                <a:r>
                  <a:rPr lang="en-US" sz="3200" baseline="30000" dirty="0"/>
                  <a:t>+</a:t>
                </a:r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F25314-054A-4042-B6AE-FCB44D1ED788}"/>
                  </a:ext>
                </a:extLst>
              </p:cNvPr>
              <p:cNvSpPr txBox="1"/>
              <p:nvPr/>
            </p:nvSpPr>
            <p:spPr>
              <a:xfrm rot="16200000">
                <a:off x="3416577" y="2618156"/>
                <a:ext cx="7008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b="1" dirty="0"/>
                  <a:t>q*</a:t>
                </a:r>
                <a:r>
                  <a:rPr lang="en-US" dirty="0"/>
                  <a:t>)</a:t>
                </a:r>
                <a:r>
                  <a:rPr lang="en-US" sz="3200" baseline="30000" dirty="0"/>
                  <a:t>+</a:t>
                </a:r>
                <a:endParaRPr lang="en-US" dirty="0"/>
              </a:p>
            </p:txBody>
          </p:sp>
          <p:sp>
            <p:nvSpPr>
              <p:cNvPr id="51" name="Right Arrow 50">
                <a:extLst>
                  <a:ext uri="{FF2B5EF4-FFF2-40B4-BE49-F238E27FC236}">
                    <a16:creationId xmlns:a16="http://schemas.microsoft.com/office/drawing/2014/main" id="{E8555D63-7A1F-FA49-A7D8-C07619ACC80F}"/>
                  </a:ext>
                </a:extLst>
              </p:cNvPr>
              <p:cNvSpPr/>
              <p:nvPr/>
            </p:nvSpPr>
            <p:spPr>
              <a:xfrm rot="13716302">
                <a:off x="4515330" y="4405882"/>
                <a:ext cx="262890" cy="33531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>
                <a:extLst>
                  <a:ext uri="{FF2B5EF4-FFF2-40B4-BE49-F238E27FC236}">
                    <a16:creationId xmlns:a16="http://schemas.microsoft.com/office/drawing/2014/main" id="{7A39CC9B-A8BB-954B-B79A-A44BC663A403}"/>
                  </a:ext>
                </a:extLst>
              </p:cNvPr>
              <p:cNvSpPr/>
              <p:nvPr/>
            </p:nvSpPr>
            <p:spPr>
              <a:xfrm rot="18399947">
                <a:off x="2862280" y="4423601"/>
                <a:ext cx="262890" cy="33531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BC45BFF5-425D-2346-9D86-A6BB4B4A9B7F}"/>
                  </a:ext>
                </a:extLst>
              </p:cNvPr>
              <p:cNvSpPr/>
              <p:nvPr/>
            </p:nvSpPr>
            <p:spPr>
              <a:xfrm rot="5400000">
                <a:off x="3689984" y="3198480"/>
                <a:ext cx="262890" cy="33531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14F674-A980-484C-B935-62897128D960}"/>
                  </a:ext>
                </a:extLst>
              </p:cNvPr>
              <p:cNvSpPr txBox="1"/>
              <p:nvPr/>
            </p:nvSpPr>
            <p:spPr>
              <a:xfrm rot="16200000">
                <a:off x="3805947" y="2575316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BC</a:t>
                </a:r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E0FE28-73D6-7446-AAE8-701DB4E1003D}"/>
                </a:ext>
              </a:extLst>
            </p:cNvPr>
            <p:cNvSpPr/>
            <p:nvPr/>
          </p:nvSpPr>
          <p:spPr>
            <a:xfrm rot="5400000">
              <a:off x="2060720" y="217383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8BE390C-64C9-D846-B41C-117A56C0A14C}"/>
                </a:ext>
              </a:extLst>
            </p:cNvPr>
            <p:cNvSpPr/>
            <p:nvPr/>
          </p:nvSpPr>
          <p:spPr>
            <a:xfrm rot="5400000">
              <a:off x="2062457" y="5394721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377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A07B-FDB9-0B48-A36E-21359546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736123-25F3-FC4F-B791-B18238B899E1}"/>
              </a:ext>
            </a:extLst>
          </p:cNvPr>
          <p:cNvGrpSpPr/>
          <p:nvPr/>
        </p:nvGrpSpPr>
        <p:grpSpPr>
          <a:xfrm>
            <a:off x="177800" y="742950"/>
            <a:ext cx="8788400" cy="5372100"/>
            <a:chOff x="177800" y="742950"/>
            <a:chExt cx="8788400" cy="53721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CE51507-A552-E64B-81D9-3E36BAB0F7F7}"/>
                </a:ext>
              </a:extLst>
            </p:cNvPr>
            <p:cNvGrpSpPr/>
            <p:nvPr/>
          </p:nvGrpSpPr>
          <p:grpSpPr>
            <a:xfrm>
              <a:off x="177800" y="742950"/>
              <a:ext cx="8788400" cy="5372100"/>
              <a:chOff x="177800" y="742950"/>
              <a:chExt cx="8788400" cy="53721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26A4D1-CFF1-C348-A481-168BEC303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7800" y="742950"/>
                <a:ext cx="8788400" cy="53721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38B659-AEC0-3548-A488-5BE1F529EB08}"/>
                  </a:ext>
                </a:extLst>
              </p:cNvPr>
              <p:cNvSpPr txBox="1"/>
              <p:nvPr/>
            </p:nvSpPr>
            <p:spPr>
              <a:xfrm>
                <a:off x="177800" y="1424285"/>
                <a:ext cx="24195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107,554 Elements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8960F2-204F-B648-9218-4F067DF04607}"/>
                </a:ext>
              </a:extLst>
            </p:cNvPr>
            <p:cNvSpPr txBox="1"/>
            <p:nvPr/>
          </p:nvSpPr>
          <p:spPr>
            <a:xfrm>
              <a:off x="177800" y="962620"/>
              <a:ext cx="2518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425mm, T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s </a:t>
              </a:r>
              <a:r>
                <a:rPr lang="en-US" sz="2400" dirty="0">
                  <a:solidFill>
                    <a:srgbClr val="FF0000"/>
                  </a:solidFill>
                </a:rPr>
                <a:t>= 1.1ms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7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045A5D-634A-D94D-AC07-44095D8B5A63}"/>
              </a:ext>
            </a:extLst>
          </p:cNvPr>
          <p:cNvGrpSpPr/>
          <p:nvPr/>
        </p:nvGrpSpPr>
        <p:grpSpPr>
          <a:xfrm>
            <a:off x="2055005" y="2179547"/>
            <a:ext cx="2682239" cy="3300899"/>
            <a:chOff x="2055005" y="2179547"/>
            <a:chExt cx="2682239" cy="33008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E8AF95-E6DA-7E48-A8B5-899B4B659532}"/>
                </a:ext>
              </a:extLst>
            </p:cNvPr>
            <p:cNvGrpSpPr/>
            <p:nvPr/>
          </p:nvGrpSpPr>
          <p:grpSpPr>
            <a:xfrm rot="5400000">
              <a:off x="1770604" y="2490945"/>
              <a:ext cx="3266608" cy="2666673"/>
              <a:chOff x="2152399" y="3569970"/>
              <a:chExt cx="3266608" cy="266667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85AB62D-896B-FE41-83DE-CD5311CC4D3D}"/>
                  </a:ext>
                </a:extLst>
              </p:cNvPr>
              <p:cNvGrpSpPr/>
              <p:nvPr/>
            </p:nvGrpSpPr>
            <p:grpSpPr>
              <a:xfrm>
                <a:off x="2175262" y="3623310"/>
                <a:ext cx="3243745" cy="2613333"/>
                <a:chOff x="3797135" y="3783330"/>
                <a:chExt cx="3243745" cy="261333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A5E7B-20D2-6F40-AC21-F2FAD1276BD5}"/>
                    </a:ext>
                  </a:extLst>
                </p:cNvPr>
                <p:cNvSpPr/>
                <p:nvPr/>
              </p:nvSpPr>
              <p:spPr>
                <a:xfrm>
                  <a:off x="3797135" y="3783330"/>
                  <a:ext cx="3220885" cy="259461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49546A0-80BA-184F-A2C9-11075BCBE71A}"/>
                    </a:ext>
                  </a:extLst>
                </p:cNvPr>
                <p:cNvCxnSpPr/>
                <p:nvPr/>
              </p:nvCxnSpPr>
              <p:spPr>
                <a:xfrm>
                  <a:off x="3797135" y="3790623"/>
                  <a:ext cx="3243745" cy="25987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4AC6D30-B0F7-944B-B0D2-AE5265AF3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7135" y="3790624"/>
                  <a:ext cx="3220885" cy="26060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3F4DD43-4923-704E-9AAA-2ABC7A350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7630" y="4137660"/>
                <a:ext cx="582930" cy="154349"/>
              </a:xfrm>
              <a:prstGeom prst="straightConnector1">
                <a:avLst/>
              </a:prstGeom>
              <a:ln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CC578061-C8ED-7D40-8D79-8552599B4943}"/>
                  </a:ext>
                </a:extLst>
              </p:cNvPr>
              <p:cNvSpPr/>
              <p:nvPr/>
            </p:nvSpPr>
            <p:spPr>
              <a:xfrm rot="10800000">
                <a:off x="2175260" y="3619171"/>
                <a:ext cx="3220886" cy="1284299"/>
              </a:xfrm>
              <a:prstGeom prst="triangl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A6EEC9C-7697-2C47-8FC1-DCFB70170E7F}"/>
                  </a:ext>
                </a:extLst>
              </p:cNvPr>
              <p:cNvSpPr/>
              <p:nvPr/>
            </p:nvSpPr>
            <p:spPr>
              <a:xfrm>
                <a:off x="5337810" y="357759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F637CDD-65D7-024A-A282-7EFD53979791}"/>
                  </a:ext>
                </a:extLst>
              </p:cNvPr>
              <p:cNvSpPr/>
              <p:nvPr/>
            </p:nvSpPr>
            <p:spPr>
              <a:xfrm>
                <a:off x="3741420" y="486156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31D2127-C2E7-074C-8FA1-525C87997A94}"/>
                  </a:ext>
                </a:extLst>
              </p:cNvPr>
              <p:cNvSpPr/>
              <p:nvPr/>
            </p:nvSpPr>
            <p:spPr>
              <a:xfrm>
                <a:off x="2152399" y="359283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BE31160-9D37-244E-9E82-66DB5174B140}"/>
                  </a:ext>
                </a:extLst>
              </p:cNvPr>
              <p:cNvSpPr/>
              <p:nvPr/>
            </p:nvSpPr>
            <p:spPr>
              <a:xfrm>
                <a:off x="3757129" y="356997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F8485BC-99FD-2E42-A6DB-BD2C145F62D1}"/>
                  </a:ext>
                </a:extLst>
              </p:cNvPr>
              <p:cNvSpPr/>
              <p:nvPr/>
            </p:nvSpPr>
            <p:spPr>
              <a:xfrm>
                <a:off x="4480560" y="4246289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8FCECF3-554C-1341-A689-C7B411A96870}"/>
                  </a:ext>
                </a:extLst>
              </p:cNvPr>
              <p:cNvSpPr/>
              <p:nvPr/>
            </p:nvSpPr>
            <p:spPr>
              <a:xfrm>
                <a:off x="2959184" y="4223385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D81AA-EAA9-2347-931F-BDBDF2592A81}"/>
                  </a:ext>
                </a:extLst>
              </p:cNvPr>
              <p:cNvSpPr txBox="1"/>
              <p:nvPr/>
            </p:nvSpPr>
            <p:spPr>
              <a:xfrm rot="16200000">
                <a:off x="3280177" y="3811597"/>
                <a:ext cx="7157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(q</a:t>
                </a:r>
                <a:r>
                  <a:rPr lang="en-US" b="1" baseline="30000" dirty="0"/>
                  <a:t>*</a:t>
                </a:r>
                <a:r>
                  <a:rPr lang="en-US" b="1" dirty="0"/>
                  <a:t>)</a:t>
                </a:r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E0FE28-73D6-7446-AAE8-701DB4E1003D}"/>
                </a:ext>
              </a:extLst>
            </p:cNvPr>
            <p:cNvSpPr/>
            <p:nvPr/>
          </p:nvSpPr>
          <p:spPr>
            <a:xfrm rot="5400000">
              <a:off x="2060720" y="217383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8BE390C-64C9-D846-B41C-117A56C0A14C}"/>
                </a:ext>
              </a:extLst>
            </p:cNvPr>
            <p:cNvSpPr/>
            <p:nvPr/>
          </p:nvSpPr>
          <p:spPr>
            <a:xfrm rot="5400000">
              <a:off x="2062457" y="5394721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86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045A5D-634A-D94D-AC07-44095D8B5A63}"/>
              </a:ext>
            </a:extLst>
          </p:cNvPr>
          <p:cNvGrpSpPr/>
          <p:nvPr/>
        </p:nvGrpSpPr>
        <p:grpSpPr>
          <a:xfrm>
            <a:off x="2055005" y="2179547"/>
            <a:ext cx="2682239" cy="3300899"/>
            <a:chOff x="2055005" y="2179547"/>
            <a:chExt cx="2682239" cy="33008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E8AF95-E6DA-7E48-A8B5-899B4B659532}"/>
                </a:ext>
              </a:extLst>
            </p:cNvPr>
            <p:cNvGrpSpPr/>
            <p:nvPr/>
          </p:nvGrpSpPr>
          <p:grpSpPr>
            <a:xfrm rot="5400000">
              <a:off x="1770604" y="2490945"/>
              <a:ext cx="3266608" cy="2666673"/>
              <a:chOff x="2152399" y="3569970"/>
              <a:chExt cx="3266608" cy="266667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85AB62D-896B-FE41-83DE-CD5311CC4D3D}"/>
                  </a:ext>
                </a:extLst>
              </p:cNvPr>
              <p:cNvGrpSpPr/>
              <p:nvPr/>
            </p:nvGrpSpPr>
            <p:grpSpPr>
              <a:xfrm>
                <a:off x="2175262" y="3623310"/>
                <a:ext cx="3243745" cy="2613333"/>
                <a:chOff x="3797135" y="3783330"/>
                <a:chExt cx="3243745" cy="261333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A5E7B-20D2-6F40-AC21-F2FAD1276BD5}"/>
                    </a:ext>
                  </a:extLst>
                </p:cNvPr>
                <p:cNvSpPr/>
                <p:nvPr/>
              </p:nvSpPr>
              <p:spPr>
                <a:xfrm>
                  <a:off x="3797135" y="3783330"/>
                  <a:ext cx="3220885" cy="259461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49546A0-80BA-184F-A2C9-11075BCBE71A}"/>
                    </a:ext>
                  </a:extLst>
                </p:cNvPr>
                <p:cNvCxnSpPr/>
                <p:nvPr/>
              </p:nvCxnSpPr>
              <p:spPr>
                <a:xfrm>
                  <a:off x="3797135" y="3790623"/>
                  <a:ext cx="3243745" cy="2598747"/>
                </a:xfrm>
                <a:prstGeom prst="line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4AC6D30-B0F7-944B-B0D2-AE5265AF3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7135" y="3790624"/>
                  <a:ext cx="3220885" cy="26060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3F4DD43-4923-704E-9AAA-2ABC7A350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7630" y="4137660"/>
                <a:ext cx="582930" cy="154349"/>
              </a:xfrm>
              <a:prstGeom prst="straightConnector1">
                <a:avLst/>
              </a:prstGeom>
              <a:ln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CC578061-C8ED-7D40-8D79-8552599B4943}"/>
                  </a:ext>
                </a:extLst>
              </p:cNvPr>
              <p:cNvSpPr/>
              <p:nvPr/>
            </p:nvSpPr>
            <p:spPr>
              <a:xfrm rot="10800000">
                <a:off x="2175260" y="3619171"/>
                <a:ext cx="3220886" cy="1284299"/>
              </a:xfrm>
              <a:prstGeom prst="triangl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A6EEC9C-7697-2C47-8FC1-DCFB70170E7F}"/>
                  </a:ext>
                </a:extLst>
              </p:cNvPr>
              <p:cNvSpPr/>
              <p:nvPr/>
            </p:nvSpPr>
            <p:spPr>
              <a:xfrm>
                <a:off x="5337810" y="357759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F637CDD-65D7-024A-A282-7EFD53979791}"/>
                  </a:ext>
                </a:extLst>
              </p:cNvPr>
              <p:cNvSpPr/>
              <p:nvPr/>
            </p:nvSpPr>
            <p:spPr>
              <a:xfrm>
                <a:off x="3741420" y="486156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31D2127-C2E7-074C-8FA1-525C87997A94}"/>
                  </a:ext>
                </a:extLst>
              </p:cNvPr>
              <p:cNvSpPr/>
              <p:nvPr/>
            </p:nvSpPr>
            <p:spPr>
              <a:xfrm>
                <a:off x="2152399" y="359283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BE31160-9D37-244E-9E82-66DB5174B140}"/>
                  </a:ext>
                </a:extLst>
              </p:cNvPr>
              <p:cNvSpPr/>
              <p:nvPr/>
            </p:nvSpPr>
            <p:spPr>
              <a:xfrm>
                <a:off x="3757129" y="356997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F8485BC-99FD-2E42-A6DB-BD2C145F62D1}"/>
                  </a:ext>
                </a:extLst>
              </p:cNvPr>
              <p:cNvSpPr/>
              <p:nvPr/>
            </p:nvSpPr>
            <p:spPr>
              <a:xfrm>
                <a:off x="4480560" y="4246289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8FCECF3-554C-1341-A689-C7B411A96870}"/>
                  </a:ext>
                </a:extLst>
              </p:cNvPr>
              <p:cNvSpPr/>
              <p:nvPr/>
            </p:nvSpPr>
            <p:spPr>
              <a:xfrm>
                <a:off x="2959184" y="4223385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D81AA-EAA9-2347-931F-BDBDF2592A81}"/>
                  </a:ext>
                </a:extLst>
              </p:cNvPr>
              <p:cNvSpPr txBox="1"/>
              <p:nvPr/>
            </p:nvSpPr>
            <p:spPr>
              <a:xfrm rot="16200000">
                <a:off x="3280177" y="3811597"/>
                <a:ext cx="7157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(q</a:t>
                </a:r>
                <a:r>
                  <a:rPr lang="en-US" b="1" baseline="30000" dirty="0"/>
                  <a:t>*</a:t>
                </a:r>
                <a:r>
                  <a:rPr lang="en-US" b="1" dirty="0"/>
                  <a:t>)</a:t>
                </a:r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E0FE28-73D6-7446-AAE8-701DB4E1003D}"/>
                </a:ext>
              </a:extLst>
            </p:cNvPr>
            <p:cNvSpPr/>
            <p:nvPr/>
          </p:nvSpPr>
          <p:spPr>
            <a:xfrm rot="5400000">
              <a:off x="2060720" y="217383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8BE390C-64C9-D846-B41C-117A56C0A14C}"/>
                </a:ext>
              </a:extLst>
            </p:cNvPr>
            <p:cNvSpPr/>
            <p:nvPr/>
          </p:nvSpPr>
          <p:spPr>
            <a:xfrm rot="5400000">
              <a:off x="2062457" y="5394721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312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2BD48-B374-524F-B514-84B002B2A296}"/>
              </a:ext>
            </a:extLst>
          </p:cNvPr>
          <p:cNvGrpSpPr/>
          <p:nvPr/>
        </p:nvGrpSpPr>
        <p:grpSpPr>
          <a:xfrm>
            <a:off x="2055005" y="2179547"/>
            <a:ext cx="2682239" cy="3300899"/>
            <a:chOff x="2055005" y="2179547"/>
            <a:chExt cx="2682239" cy="33008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045A5D-634A-D94D-AC07-44095D8B5A63}"/>
                </a:ext>
              </a:extLst>
            </p:cNvPr>
            <p:cNvGrpSpPr/>
            <p:nvPr/>
          </p:nvGrpSpPr>
          <p:grpSpPr>
            <a:xfrm>
              <a:off x="2055005" y="2179547"/>
              <a:ext cx="2682239" cy="3300899"/>
              <a:chOff x="2055005" y="2179547"/>
              <a:chExt cx="2682239" cy="330089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FE8AF95-E6DA-7E48-A8B5-899B4B659532}"/>
                  </a:ext>
                </a:extLst>
              </p:cNvPr>
              <p:cNvGrpSpPr/>
              <p:nvPr/>
            </p:nvGrpSpPr>
            <p:grpSpPr>
              <a:xfrm rot="5400000">
                <a:off x="1770604" y="2490945"/>
                <a:ext cx="3266608" cy="2666673"/>
                <a:chOff x="2152399" y="3569970"/>
                <a:chExt cx="3266608" cy="266667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85AB62D-896B-FE41-83DE-CD5311CC4D3D}"/>
                    </a:ext>
                  </a:extLst>
                </p:cNvPr>
                <p:cNvGrpSpPr/>
                <p:nvPr/>
              </p:nvGrpSpPr>
              <p:grpSpPr>
                <a:xfrm>
                  <a:off x="2175262" y="3623310"/>
                  <a:ext cx="3243745" cy="2613333"/>
                  <a:chOff x="3797135" y="3783330"/>
                  <a:chExt cx="3243745" cy="261333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98BA5E7B-20D2-6F40-AC21-F2FAD1276BD5}"/>
                      </a:ext>
                    </a:extLst>
                  </p:cNvPr>
                  <p:cNvSpPr/>
                  <p:nvPr/>
                </p:nvSpPr>
                <p:spPr>
                  <a:xfrm>
                    <a:off x="3797135" y="3783330"/>
                    <a:ext cx="3220885" cy="259461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549546A0-80BA-184F-A2C9-11075BCBE71A}"/>
                      </a:ext>
                    </a:extLst>
                  </p:cNvPr>
                  <p:cNvCxnSpPr/>
                  <p:nvPr/>
                </p:nvCxnSpPr>
                <p:spPr>
                  <a:xfrm>
                    <a:off x="3797135" y="3790623"/>
                    <a:ext cx="3243745" cy="2598747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84AC6D30-B0F7-944B-B0D2-AE5265AF3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97135" y="3790624"/>
                    <a:ext cx="3220885" cy="26060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3F4DD43-4923-704E-9AAA-2ABC7A350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7630" y="4137660"/>
                  <a:ext cx="582930" cy="15434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riangle 21">
                  <a:extLst>
                    <a:ext uri="{FF2B5EF4-FFF2-40B4-BE49-F238E27FC236}">
                      <a16:creationId xmlns:a16="http://schemas.microsoft.com/office/drawing/2014/main" id="{CC578061-C8ED-7D40-8D79-8552599B4943}"/>
                    </a:ext>
                  </a:extLst>
                </p:cNvPr>
                <p:cNvSpPr/>
                <p:nvPr/>
              </p:nvSpPr>
              <p:spPr>
                <a:xfrm rot="10800000">
                  <a:off x="2175260" y="3619171"/>
                  <a:ext cx="3220886" cy="1284299"/>
                </a:xfrm>
                <a:prstGeom prst="triangl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A6EEC9C-7697-2C47-8FC1-DCFB70170E7F}"/>
                    </a:ext>
                  </a:extLst>
                </p:cNvPr>
                <p:cNvSpPr/>
                <p:nvPr/>
              </p:nvSpPr>
              <p:spPr>
                <a:xfrm>
                  <a:off x="5337810" y="357759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F637CDD-65D7-024A-A282-7EFD53979791}"/>
                    </a:ext>
                  </a:extLst>
                </p:cNvPr>
                <p:cNvSpPr/>
                <p:nvPr/>
              </p:nvSpPr>
              <p:spPr>
                <a:xfrm>
                  <a:off x="3741420" y="486156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C31D2127-C2E7-074C-8FA1-525C87997A94}"/>
                    </a:ext>
                  </a:extLst>
                </p:cNvPr>
                <p:cNvSpPr/>
                <p:nvPr/>
              </p:nvSpPr>
              <p:spPr>
                <a:xfrm>
                  <a:off x="2152399" y="359283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BE31160-9D37-244E-9E82-66DB5174B140}"/>
                    </a:ext>
                  </a:extLst>
                </p:cNvPr>
                <p:cNvSpPr/>
                <p:nvPr/>
              </p:nvSpPr>
              <p:spPr>
                <a:xfrm>
                  <a:off x="3757129" y="356997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F8485BC-99FD-2E42-A6DB-BD2C145F62D1}"/>
                    </a:ext>
                  </a:extLst>
                </p:cNvPr>
                <p:cNvSpPr/>
                <p:nvPr/>
              </p:nvSpPr>
              <p:spPr>
                <a:xfrm>
                  <a:off x="4480560" y="4246289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8FCECF3-554C-1341-A689-C7B411A96870}"/>
                    </a:ext>
                  </a:extLst>
                </p:cNvPr>
                <p:cNvSpPr/>
                <p:nvPr/>
              </p:nvSpPr>
              <p:spPr>
                <a:xfrm>
                  <a:off x="2959184" y="4223385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BD81AA-EAA9-2347-931F-BDBDF2592A81}"/>
                    </a:ext>
                  </a:extLst>
                </p:cNvPr>
                <p:cNvSpPr txBox="1"/>
                <p:nvPr/>
              </p:nvSpPr>
              <p:spPr>
                <a:xfrm rot="16200000">
                  <a:off x="3280177" y="3811597"/>
                  <a:ext cx="7157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(q</a:t>
                  </a:r>
                  <a:r>
                    <a:rPr lang="en-US" b="1" baseline="30000" dirty="0"/>
                    <a:t>*</a:t>
                  </a:r>
                  <a:r>
                    <a:rPr lang="en-US" b="1" dirty="0"/>
                    <a:t>)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E03CF0-D24C-354A-B1B1-7FC0BA01731A}"/>
                    </a:ext>
                  </a:extLst>
                </p:cNvPr>
                <p:cNvSpPr txBox="1"/>
                <p:nvPr/>
              </p:nvSpPr>
              <p:spPr>
                <a:xfrm rot="16200000">
                  <a:off x="2667006" y="4698383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7B3D89-AA7B-A141-B8DC-525AE2BEE278}"/>
                    </a:ext>
                  </a:extLst>
                </p:cNvPr>
                <p:cNvSpPr txBox="1"/>
                <p:nvPr/>
              </p:nvSpPr>
              <p:spPr>
                <a:xfrm rot="16200000">
                  <a:off x="4364367" y="4734407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FE0FE28-73D6-7446-AAE8-701DB4E1003D}"/>
                  </a:ext>
                </a:extLst>
              </p:cNvPr>
              <p:cNvSpPr/>
              <p:nvPr/>
            </p:nvSpPr>
            <p:spPr>
              <a:xfrm rot="5400000">
                <a:off x="2060720" y="2173832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8BE390C-64C9-D846-B41C-117A56C0A14C}"/>
                  </a:ext>
                </a:extLst>
              </p:cNvPr>
              <p:cNvSpPr/>
              <p:nvPr/>
            </p:nvSpPr>
            <p:spPr>
              <a:xfrm rot="5400000">
                <a:off x="2062457" y="5394721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3A3679-9081-2B4B-AF0C-F3C4750CE27B}"/>
                </a:ext>
              </a:extLst>
            </p:cNvPr>
            <p:cNvSpPr txBox="1"/>
            <p:nvPr/>
          </p:nvSpPr>
          <p:spPr>
            <a:xfrm>
              <a:off x="2388644" y="3466380"/>
              <a:ext cx="71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(q</a:t>
              </a:r>
              <a:r>
                <a:rPr lang="en-US" b="1" baseline="30000" dirty="0"/>
                <a:t>*</a:t>
              </a:r>
              <a:r>
                <a:rPr lang="en-US" b="1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928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2BD48-B374-524F-B514-84B002B2A296}"/>
              </a:ext>
            </a:extLst>
          </p:cNvPr>
          <p:cNvGrpSpPr/>
          <p:nvPr/>
        </p:nvGrpSpPr>
        <p:grpSpPr>
          <a:xfrm>
            <a:off x="2055005" y="2179547"/>
            <a:ext cx="2682239" cy="3300899"/>
            <a:chOff x="2055005" y="2179547"/>
            <a:chExt cx="2682239" cy="33008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045A5D-634A-D94D-AC07-44095D8B5A63}"/>
                </a:ext>
              </a:extLst>
            </p:cNvPr>
            <p:cNvGrpSpPr/>
            <p:nvPr/>
          </p:nvGrpSpPr>
          <p:grpSpPr>
            <a:xfrm>
              <a:off x="2055005" y="2179547"/>
              <a:ext cx="2682239" cy="3300899"/>
              <a:chOff x="2055005" y="2179547"/>
              <a:chExt cx="2682239" cy="330089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FE8AF95-E6DA-7E48-A8B5-899B4B659532}"/>
                  </a:ext>
                </a:extLst>
              </p:cNvPr>
              <p:cNvGrpSpPr/>
              <p:nvPr/>
            </p:nvGrpSpPr>
            <p:grpSpPr>
              <a:xfrm rot="5400000">
                <a:off x="1770604" y="2490945"/>
                <a:ext cx="3266608" cy="2666673"/>
                <a:chOff x="2152399" y="3569970"/>
                <a:chExt cx="3266608" cy="266667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85AB62D-896B-FE41-83DE-CD5311CC4D3D}"/>
                    </a:ext>
                  </a:extLst>
                </p:cNvPr>
                <p:cNvGrpSpPr/>
                <p:nvPr/>
              </p:nvGrpSpPr>
              <p:grpSpPr>
                <a:xfrm>
                  <a:off x="2175262" y="3623310"/>
                  <a:ext cx="3243745" cy="2613333"/>
                  <a:chOff x="3797135" y="3783330"/>
                  <a:chExt cx="3243745" cy="261333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98BA5E7B-20D2-6F40-AC21-F2FAD1276BD5}"/>
                      </a:ext>
                    </a:extLst>
                  </p:cNvPr>
                  <p:cNvSpPr/>
                  <p:nvPr/>
                </p:nvSpPr>
                <p:spPr>
                  <a:xfrm>
                    <a:off x="3797135" y="3783330"/>
                    <a:ext cx="3220885" cy="2594610"/>
                  </a:xfrm>
                  <a:prstGeom prst="rect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549546A0-80BA-184F-A2C9-11075BCBE71A}"/>
                      </a:ext>
                    </a:extLst>
                  </p:cNvPr>
                  <p:cNvCxnSpPr/>
                  <p:nvPr/>
                </p:nvCxnSpPr>
                <p:spPr>
                  <a:xfrm>
                    <a:off x="3797135" y="3790623"/>
                    <a:ext cx="3243745" cy="2598747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84AC6D30-B0F7-944B-B0D2-AE5265AF3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97135" y="3790624"/>
                    <a:ext cx="3220885" cy="26060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3F4DD43-4923-704E-9AAA-2ABC7A350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7630" y="4137660"/>
                  <a:ext cx="582930" cy="15434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riangle 21">
                  <a:extLst>
                    <a:ext uri="{FF2B5EF4-FFF2-40B4-BE49-F238E27FC236}">
                      <a16:creationId xmlns:a16="http://schemas.microsoft.com/office/drawing/2014/main" id="{CC578061-C8ED-7D40-8D79-8552599B4943}"/>
                    </a:ext>
                  </a:extLst>
                </p:cNvPr>
                <p:cNvSpPr/>
                <p:nvPr/>
              </p:nvSpPr>
              <p:spPr>
                <a:xfrm rot="10800000">
                  <a:off x="2175260" y="3619171"/>
                  <a:ext cx="3220886" cy="1284299"/>
                </a:xfrm>
                <a:prstGeom prst="triangl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A6EEC9C-7697-2C47-8FC1-DCFB70170E7F}"/>
                    </a:ext>
                  </a:extLst>
                </p:cNvPr>
                <p:cNvSpPr/>
                <p:nvPr/>
              </p:nvSpPr>
              <p:spPr>
                <a:xfrm>
                  <a:off x="5337810" y="357759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F637CDD-65D7-024A-A282-7EFD53979791}"/>
                    </a:ext>
                  </a:extLst>
                </p:cNvPr>
                <p:cNvSpPr/>
                <p:nvPr/>
              </p:nvSpPr>
              <p:spPr>
                <a:xfrm>
                  <a:off x="3741420" y="486156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C31D2127-C2E7-074C-8FA1-525C87997A94}"/>
                    </a:ext>
                  </a:extLst>
                </p:cNvPr>
                <p:cNvSpPr/>
                <p:nvPr/>
              </p:nvSpPr>
              <p:spPr>
                <a:xfrm>
                  <a:off x="2152399" y="359283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BE31160-9D37-244E-9E82-66DB5174B140}"/>
                    </a:ext>
                  </a:extLst>
                </p:cNvPr>
                <p:cNvSpPr/>
                <p:nvPr/>
              </p:nvSpPr>
              <p:spPr>
                <a:xfrm>
                  <a:off x="3757129" y="356997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F8485BC-99FD-2E42-A6DB-BD2C145F62D1}"/>
                    </a:ext>
                  </a:extLst>
                </p:cNvPr>
                <p:cNvSpPr/>
                <p:nvPr/>
              </p:nvSpPr>
              <p:spPr>
                <a:xfrm>
                  <a:off x="4480560" y="4246289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8FCECF3-554C-1341-A689-C7B411A96870}"/>
                    </a:ext>
                  </a:extLst>
                </p:cNvPr>
                <p:cNvSpPr/>
                <p:nvPr/>
              </p:nvSpPr>
              <p:spPr>
                <a:xfrm>
                  <a:off x="2959184" y="4223385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BD81AA-EAA9-2347-931F-BDBDF2592A81}"/>
                    </a:ext>
                  </a:extLst>
                </p:cNvPr>
                <p:cNvSpPr txBox="1"/>
                <p:nvPr/>
              </p:nvSpPr>
              <p:spPr>
                <a:xfrm rot="16200000">
                  <a:off x="3280177" y="3811597"/>
                  <a:ext cx="7157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(q</a:t>
                  </a:r>
                  <a:r>
                    <a:rPr lang="en-US" b="1" baseline="30000" dirty="0"/>
                    <a:t>*</a:t>
                  </a:r>
                  <a:r>
                    <a:rPr lang="en-US" b="1" dirty="0"/>
                    <a:t>)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E03CF0-D24C-354A-B1B1-7FC0BA01731A}"/>
                    </a:ext>
                  </a:extLst>
                </p:cNvPr>
                <p:cNvSpPr txBox="1"/>
                <p:nvPr/>
              </p:nvSpPr>
              <p:spPr>
                <a:xfrm rot="16200000">
                  <a:off x="2667006" y="4698383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7B3D89-AA7B-A141-B8DC-525AE2BEE278}"/>
                    </a:ext>
                  </a:extLst>
                </p:cNvPr>
                <p:cNvSpPr txBox="1"/>
                <p:nvPr/>
              </p:nvSpPr>
              <p:spPr>
                <a:xfrm rot="16200000">
                  <a:off x="4364367" y="4734407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FE0FE28-73D6-7446-AAE8-701DB4E1003D}"/>
                  </a:ext>
                </a:extLst>
              </p:cNvPr>
              <p:cNvSpPr/>
              <p:nvPr/>
            </p:nvSpPr>
            <p:spPr>
              <a:xfrm rot="5400000">
                <a:off x="2060720" y="2173832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8BE390C-64C9-D846-B41C-117A56C0A14C}"/>
                  </a:ext>
                </a:extLst>
              </p:cNvPr>
              <p:cNvSpPr/>
              <p:nvPr/>
            </p:nvSpPr>
            <p:spPr>
              <a:xfrm rot="5400000">
                <a:off x="2062457" y="5394721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3A3679-9081-2B4B-AF0C-F3C4750CE27B}"/>
                </a:ext>
              </a:extLst>
            </p:cNvPr>
            <p:cNvSpPr txBox="1"/>
            <p:nvPr/>
          </p:nvSpPr>
          <p:spPr>
            <a:xfrm>
              <a:off x="2388644" y="3466380"/>
              <a:ext cx="71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(q</a:t>
              </a:r>
              <a:r>
                <a:rPr lang="en-US" b="1" baseline="30000" dirty="0"/>
                <a:t>*</a:t>
              </a:r>
              <a:r>
                <a:rPr lang="en-US" b="1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883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69175C-2D68-8940-8EA6-4F2873E82085}"/>
              </a:ext>
            </a:extLst>
          </p:cNvPr>
          <p:cNvGrpSpPr/>
          <p:nvPr/>
        </p:nvGrpSpPr>
        <p:grpSpPr>
          <a:xfrm>
            <a:off x="1993717" y="2145142"/>
            <a:ext cx="2774334" cy="3381023"/>
            <a:chOff x="1993717" y="2145142"/>
            <a:chExt cx="2774334" cy="338102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72BD48-B374-524F-B514-84B002B2A296}"/>
                </a:ext>
              </a:extLst>
            </p:cNvPr>
            <p:cNvGrpSpPr/>
            <p:nvPr/>
          </p:nvGrpSpPr>
          <p:grpSpPr>
            <a:xfrm>
              <a:off x="2055005" y="2179547"/>
              <a:ext cx="2682239" cy="3300899"/>
              <a:chOff x="2055005" y="2179547"/>
              <a:chExt cx="2682239" cy="330089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D045A5D-634A-D94D-AC07-44095D8B5A63}"/>
                  </a:ext>
                </a:extLst>
              </p:cNvPr>
              <p:cNvGrpSpPr/>
              <p:nvPr/>
            </p:nvGrpSpPr>
            <p:grpSpPr>
              <a:xfrm>
                <a:off x="2055005" y="2179547"/>
                <a:ext cx="2682239" cy="3300899"/>
                <a:chOff x="2055005" y="2179547"/>
                <a:chExt cx="2682239" cy="3300899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BFE8AF95-E6DA-7E48-A8B5-899B4B659532}"/>
                    </a:ext>
                  </a:extLst>
                </p:cNvPr>
                <p:cNvGrpSpPr/>
                <p:nvPr/>
              </p:nvGrpSpPr>
              <p:grpSpPr>
                <a:xfrm rot="5400000">
                  <a:off x="1770604" y="2490945"/>
                  <a:ext cx="3266608" cy="2666673"/>
                  <a:chOff x="2152399" y="3569970"/>
                  <a:chExt cx="3266608" cy="266667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85AB62D-896B-FE41-83DE-CD5311CC4D3D}"/>
                      </a:ext>
                    </a:extLst>
                  </p:cNvPr>
                  <p:cNvGrpSpPr/>
                  <p:nvPr/>
                </p:nvGrpSpPr>
                <p:grpSpPr>
                  <a:xfrm>
                    <a:off x="2175262" y="3623310"/>
                    <a:ext cx="3243745" cy="2613333"/>
                    <a:chOff x="3797135" y="3783330"/>
                    <a:chExt cx="3243745" cy="261333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98BA5E7B-20D2-6F40-AC21-F2FAD1276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135" y="3783330"/>
                      <a:ext cx="3220885" cy="259461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2" name="Straight Connector 11">
                      <a:extLst>
                        <a:ext uri="{FF2B5EF4-FFF2-40B4-BE49-F238E27FC236}">
                          <a16:creationId xmlns:a16="http://schemas.microsoft.com/office/drawing/2014/main" id="{549546A0-80BA-184F-A2C9-11075BCBE7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97135" y="3790623"/>
                      <a:ext cx="3243745" cy="2598747"/>
                    </a:xfrm>
                    <a:prstGeom prst="line">
                      <a:avLst/>
                    </a:prstGeom>
                    <a:ln>
                      <a:solidFill>
                        <a:schemeClr val="tx2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84AC6D30-B0F7-944B-B0D2-AE5265AF3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797135" y="3790624"/>
                      <a:ext cx="3220885" cy="260603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83F4DD43-4923-704E-9AAA-2ABC7A350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97630" y="4137660"/>
                    <a:ext cx="582930" cy="154349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riangle 21">
                    <a:extLst>
                      <a:ext uri="{FF2B5EF4-FFF2-40B4-BE49-F238E27FC236}">
                        <a16:creationId xmlns:a16="http://schemas.microsoft.com/office/drawing/2014/main" id="{CC578061-C8ED-7D40-8D79-8552599B49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175260" y="3619171"/>
                    <a:ext cx="3220886" cy="1284299"/>
                  </a:xfrm>
                  <a:prstGeom prst="triangl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AA6EEC9C-7697-2C47-8FC1-DCFB70170E7F}"/>
                      </a:ext>
                    </a:extLst>
                  </p:cNvPr>
                  <p:cNvSpPr/>
                  <p:nvPr/>
                </p:nvSpPr>
                <p:spPr>
                  <a:xfrm>
                    <a:off x="5337810" y="3577590"/>
                    <a:ext cx="80010" cy="9144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4F637CDD-65D7-024A-A282-7EFD53979791}"/>
                      </a:ext>
                    </a:extLst>
                  </p:cNvPr>
                  <p:cNvSpPr/>
                  <p:nvPr/>
                </p:nvSpPr>
                <p:spPr>
                  <a:xfrm>
                    <a:off x="3741420" y="4861560"/>
                    <a:ext cx="80010" cy="9144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31D2127-C2E7-074C-8FA1-525C87997A94}"/>
                      </a:ext>
                    </a:extLst>
                  </p:cNvPr>
                  <p:cNvSpPr/>
                  <p:nvPr/>
                </p:nvSpPr>
                <p:spPr>
                  <a:xfrm>
                    <a:off x="2152399" y="3592830"/>
                    <a:ext cx="182880" cy="18288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DBE31160-9D37-244E-9E82-66DB5174B140}"/>
                      </a:ext>
                    </a:extLst>
                  </p:cNvPr>
                  <p:cNvSpPr/>
                  <p:nvPr/>
                </p:nvSpPr>
                <p:spPr>
                  <a:xfrm>
                    <a:off x="3757129" y="3569970"/>
                    <a:ext cx="80010" cy="9144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9F8485BC-99FD-2E42-A6DB-BD2C145F62D1}"/>
                      </a:ext>
                    </a:extLst>
                  </p:cNvPr>
                  <p:cNvSpPr/>
                  <p:nvPr/>
                </p:nvSpPr>
                <p:spPr>
                  <a:xfrm>
                    <a:off x="4480560" y="4246289"/>
                    <a:ext cx="80010" cy="9144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28FCECF3-554C-1341-A689-C7B411A96870}"/>
                      </a:ext>
                    </a:extLst>
                  </p:cNvPr>
                  <p:cNvSpPr/>
                  <p:nvPr/>
                </p:nvSpPr>
                <p:spPr>
                  <a:xfrm>
                    <a:off x="2959184" y="4223385"/>
                    <a:ext cx="80010" cy="9144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CBD81AA-EAA9-2347-931F-BDBDF2592A8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280177" y="3811597"/>
                    <a:ext cx="715752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(q</a:t>
                    </a:r>
                    <a:r>
                      <a:rPr lang="en-US" b="1" baseline="30000" dirty="0"/>
                      <a:t>*</a:t>
                    </a:r>
                    <a:r>
                      <a:rPr lang="en-US" b="1" dirty="0"/>
                      <a:t>)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EE03CF0-D24C-354A-B1B1-7FC0BA01731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667006" y="4698383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(</a:t>
                    </a:r>
                    <a:r>
                      <a:rPr lang="en-US" b="1" dirty="0"/>
                      <a:t>q*</a:t>
                    </a:r>
                    <a:r>
                      <a:rPr lang="en-US" dirty="0"/>
                      <a:t>)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F7B3D89-AA7B-A141-B8DC-525AE2BEE27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364367" y="4734407"/>
                    <a:ext cx="5645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(</a:t>
                    </a:r>
                    <a:r>
                      <a:rPr lang="en-US" b="1" dirty="0"/>
                      <a:t>q*</a:t>
                    </a:r>
                    <a:r>
                      <a:rPr lang="en-US" dirty="0"/>
                      <a:t>)</a:t>
                    </a:r>
                  </a:p>
                </p:txBody>
              </p:sp>
            </p:grp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FE0FE28-73D6-7446-AAE8-701DB4E1003D}"/>
                    </a:ext>
                  </a:extLst>
                </p:cNvPr>
                <p:cNvSpPr/>
                <p:nvPr/>
              </p:nvSpPr>
              <p:spPr>
                <a:xfrm rot="5400000">
                  <a:off x="2060720" y="2173832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18BE390C-64C9-D846-B41C-117A56C0A14C}"/>
                    </a:ext>
                  </a:extLst>
                </p:cNvPr>
                <p:cNvSpPr/>
                <p:nvPr/>
              </p:nvSpPr>
              <p:spPr>
                <a:xfrm rot="5400000">
                  <a:off x="2062457" y="5394721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3A3679-9081-2B4B-AF0C-F3C4750CE27B}"/>
                  </a:ext>
                </a:extLst>
              </p:cNvPr>
              <p:cNvSpPr txBox="1"/>
              <p:nvPr/>
            </p:nvSpPr>
            <p:spPr>
              <a:xfrm>
                <a:off x="2388644" y="3466380"/>
                <a:ext cx="715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(q</a:t>
                </a:r>
                <a:r>
                  <a:rPr lang="en-US" b="1" baseline="30000" dirty="0"/>
                  <a:t>*</a:t>
                </a:r>
                <a:r>
                  <a:rPr lang="en-US" b="1" dirty="0"/>
                  <a:t>)</a:t>
                </a: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FD32FA3-F8C1-6243-A663-8EC04CA902A7}"/>
                </a:ext>
              </a:extLst>
            </p:cNvPr>
            <p:cNvSpPr/>
            <p:nvPr/>
          </p:nvSpPr>
          <p:spPr>
            <a:xfrm rot="5400000">
              <a:off x="2009988" y="2145142"/>
              <a:ext cx="182880" cy="18288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3C67BE-CCC9-E848-B24A-60A2EC25A787}"/>
                </a:ext>
              </a:extLst>
            </p:cNvPr>
            <p:cNvSpPr/>
            <p:nvPr/>
          </p:nvSpPr>
          <p:spPr>
            <a:xfrm rot="5400000">
              <a:off x="3295160" y="3704267"/>
              <a:ext cx="182880" cy="18288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06358C6-183F-B648-A19A-58C1D61EF411}"/>
                </a:ext>
              </a:extLst>
            </p:cNvPr>
            <p:cNvSpPr/>
            <p:nvPr/>
          </p:nvSpPr>
          <p:spPr>
            <a:xfrm rot="5400000">
              <a:off x="3946670" y="2946328"/>
              <a:ext cx="182880" cy="18288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EBCC938-32DA-CD4A-91A4-6DD1D0E04087}"/>
                </a:ext>
              </a:extLst>
            </p:cNvPr>
            <p:cNvSpPr/>
            <p:nvPr/>
          </p:nvSpPr>
          <p:spPr>
            <a:xfrm rot="5400000">
              <a:off x="4585171" y="3747117"/>
              <a:ext cx="182880" cy="18288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C450E9-BFAB-A543-9D0D-295A8262A050}"/>
                </a:ext>
              </a:extLst>
            </p:cNvPr>
            <p:cNvSpPr/>
            <p:nvPr/>
          </p:nvSpPr>
          <p:spPr>
            <a:xfrm rot="5400000">
              <a:off x="3905951" y="4438535"/>
              <a:ext cx="182880" cy="18288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B00188-3ABB-214B-82D8-88035F2772D2}"/>
                </a:ext>
              </a:extLst>
            </p:cNvPr>
            <p:cNvSpPr/>
            <p:nvPr/>
          </p:nvSpPr>
          <p:spPr>
            <a:xfrm rot="5400000">
              <a:off x="4572000" y="5324954"/>
              <a:ext cx="182880" cy="18288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498094E-E666-3E4B-A7E7-8973B30C502E}"/>
                </a:ext>
              </a:extLst>
            </p:cNvPr>
            <p:cNvSpPr/>
            <p:nvPr/>
          </p:nvSpPr>
          <p:spPr>
            <a:xfrm rot="5400000">
              <a:off x="1993717" y="5343285"/>
              <a:ext cx="182880" cy="18288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2337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5FBF98-9AD5-9543-A274-A83FE2E395F1}"/>
              </a:ext>
            </a:extLst>
          </p:cNvPr>
          <p:cNvGrpSpPr/>
          <p:nvPr/>
        </p:nvGrpSpPr>
        <p:grpSpPr>
          <a:xfrm>
            <a:off x="2042602" y="2179547"/>
            <a:ext cx="2694642" cy="3300899"/>
            <a:chOff x="2042602" y="2179547"/>
            <a:chExt cx="2694642" cy="33008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045A5D-634A-D94D-AC07-44095D8B5A63}"/>
                </a:ext>
              </a:extLst>
            </p:cNvPr>
            <p:cNvGrpSpPr/>
            <p:nvPr/>
          </p:nvGrpSpPr>
          <p:grpSpPr>
            <a:xfrm>
              <a:off x="2055005" y="2179547"/>
              <a:ext cx="2682239" cy="3300899"/>
              <a:chOff x="2055005" y="2179547"/>
              <a:chExt cx="2682239" cy="330089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FE8AF95-E6DA-7E48-A8B5-899B4B659532}"/>
                  </a:ext>
                </a:extLst>
              </p:cNvPr>
              <p:cNvGrpSpPr/>
              <p:nvPr/>
            </p:nvGrpSpPr>
            <p:grpSpPr>
              <a:xfrm rot="5400000">
                <a:off x="1770604" y="2490945"/>
                <a:ext cx="3266608" cy="2666673"/>
                <a:chOff x="2152399" y="3569970"/>
                <a:chExt cx="3266608" cy="266667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85AB62D-896B-FE41-83DE-CD5311CC4D3D}"/>
                    </a:ext>
                  </a:extLst>
                </p:cNvPr>
                <p:cNvGrpSpPr/>
                <p:nvPr/>
              </p:nvGrpSpPr>
              <p:grpSpPr>
                <a:xfrm>
                  <a:off x="2175262" y="3623310"/>
                  <a:ext cx="3243745" cy="2613333"/>
                  <a:chOff x="3797135" y="3783330"/>
                  <a:chExt cx="3243745" cy="261333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98BA5E7B-20D2-6F40-AC21-F2FAD1276BD5}"/>
                      </a:ext>
                    </a:extLst>
                  </p:cNvPr>
                  <p:cNvSpPr/>
                  <p:nvPr/>
                </p:nvSpPr>
                <p:spPr>
                  <a:xfrm>
                    <a:off x="3797135" y="3783330"/>
                    <a:ext cx="3220885" cy="259461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549546A0-80BA-184F-A2C9-11075BCBE71A}"/>
                      </a:ext>
                    </a:extLst>
                  </p:cNvPr>
                  <p:cNvCxnSpPr/>
                  <p:nvPr/>
                </p:nvCxnSpPr>
                <p:spPr>
                  <a:xfrm>
                    <a:off x="3797135" y="3790623"/>
                    <a:ext cx="3243745" cy="2598747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84AC6D30-B0F7-944B-B0D2-AE5265AF3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97135" y="3790624"/>
                    <a:ext cx="3220885" cy="26060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3F4DD43-4923-704E-9AAA-2ABC7A350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7630" y="4137660"/>
                  <a:ext cx="582930" cy="15434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riangle 21">
                  <a:extLst>
                    <a:ext uri="{FF2B5EF4-FFF2-40B4-BE49-F238E27FC236}">
                      <a16:creationId xmlns:a16="http://schemas.microsoft.com/office/drawing/2014/main" id="{CC578061-C8ED-7D40-8D79-8552599B4943}"/>
                    </a:ext>
                  </a:extLst>
                </p:cNvPr>
                <p:cNvSpPr/>
                <p:nvPr/>
              </p:nvSpPr>
              <p:spPr>
                <a:xfrm rot="10800000">
                  <a:off x="2175260" y="3619171"/>
                  <a:ext cx="3220886" cy="1284299"/>
                </a:xfrm>
                <a:prstGeom prst="triangl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A6EEC9C-7697-2C47-8FC1-DCFB70170E7F}"/>
                    </a:ext>
                  </a:extLst>
                </p:cNvPr>
                <p:cNvSpPr/>
                <p:nvPr/>
              </p:nvSpPr>
              <p:spPr>
                <a:xfrm>
                  <a:off x="5337810" y="357759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F637CDD-65D7-024A-A282-7EFD53979791}"/>
                    </a:ext>
                  </a:extLst>
                </p:cNvPr>
                <p:cNvSpPr/>
                <p:nvPr/>
              </p:nvSpPr>
              <p:spPr>
                <a:xfrm>
                  <a:off x="3741420" y="486156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C31D2127-C2E7-074C-8FA1-525C87997A94}"/>
                    </a:ext>
                  </a:extLst>
                </p:cNvPr>
                <p:cNvSpPr/>
                <p:nvPr/>
              </p:nvSpPr>
              <p:spPr>
                <a:xfrm>
                  <a:off x="2152399" y="359283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BE31160-9D37-244E-9E82-66DB5174B140}"/>
                    </a:ext>
                  </a:extLst>
                </p:cNvPr>
                <p:cNvSpPr/>
                <p:nvPr/>
              </p:nvSpPr>
              <p:spPr>
                <a:xfrm>
                  <a:off x="3757129" y="356997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F8485BC-99FD-2E42-A6DB-BD2C145F62D1}"/>
                    </a:ext>
                  </a:extLst>
                </p:cNvPr>
                <p:cNvSpPr/>
                <p:nvPr/>
              </p:nvSpPr>
              <p:spPr>
                <a:xfrm>
                  <a:off x="4480560" y="4246289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8FCECF3-554C-1341-A689-C7B411A96870}"/>
                    </a:ext>
                  </a:extLst>
                </p:cNvPr>
                <p:cNvSpPr/>
                <p:nvPr/>
              </p:nvSpPr>
              <p:spPr>
                <a:xfrm>
                  <a:off x="2959184" y="4223385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BD81AA-EAA9-2347-931F-BDBDF2592A81}"/>
                    </a:ext>
                  </a:extLst>
                </p:cNvPr>
                <p:cNvSpPr txBox="1"/>
                <p:nvPr/>
              </p:nvSpPr>
              <p:spPr>
                <a:xfrm rot="16200000">
                  <a:off x="3280177" y="3811597"/>
                  <a:ext cx="7157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(q</a:t>
                  </a:r>
                  <a:r>
                    <a:rPr lang="en-US" b="1" baseline="30000" dirty="0"/>
                    <a:t>*</a:t>
                  </a:r>
                  <a:r>
                    <a:rPr lang="en-US" b="1" dirty="0"/>
                    <a:t>)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E03CF0-D24C-354A-B1B1-7FC0BA01731A}"/>
                    </a:ext>
                  </a:extLst>
                </p:cNvPr>
                <p:cNvSpPr txBox="1"/>
                <p:nvPr/>
              </p:nvSpPr>
              <p:spPr>
                <a:xfrm rot="16200000">
                  <a:off x="2667006" y="4698383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7B3D89-AA7B-A141-B8DC-525AE2BEE278}"/>
                    </a:ext>
                  </a:extLst>
                </p:cNvPr>
                <p:cNvSpPr txBox="1"/>
                <p:nvPr/>
              </p:nvSpPr>
              <p:spPr>
                <a:xfrm rot="16200000">
                  <a:off x="4364367" y="4734407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FE0FE28-73D6-7446-AAE8-701DB4E1003D}"/>
                  </a:ext>
                </a:extLst>
              </p:cNvPr>
              <p:cNvSpPr/>
              <p:nvPr/>
            </p:nvSpPr>
            <p:spPr>
              <a:xfrm rot="5400000">
                <a:off x="2060720" y="2173832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8BE390C-64C9-D846-B41C-117A56C0A14C}"/>
                  </a:ext>
                </a:extLst>
              </p:cNvPr>
              <p:cNvSpPr/>
              <p:nvPr/>
            </p:nvSpPr>
            <p:spPr>
              <a:xfrm rot="5400000">
                <a:off x="2062457" y="5394721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3A3679-9081-2B4B-AF0C-F3C4750CE27B}"/>
                </a:ext>
              </a:extLst>
            </p:cNvPr>
            <p:cNvSpPr txBox="1"/>
            <p:nvPr/>
          </p:nvSpPr>
          <p:spPr>
            <a:xfrm>
              <a:off x="2388644" y="3466380"/>
              <a:ext cx="71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(q</a:t>
              </a:r>
              <a:r>
                <a:rPr lang="en-US" b="1" baseline="30000" dirty="0"/>
                <a:t>*</a:t>
              </a:r>
              <a:r>
                <a:rPr lang="en-US" b="1" dirty="0"/>
                <a:t>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ADB441-D8DE-B240-9B18-8427AC02C967}"/>
                </a:ext>
              </a:extLst>
            </p:cNvPr>
            <p:cNvCxnSpPr>
              <a:stCxn id="57" idx="3"/>
              <a:endCxn id="27" idx="6"/>
            </p:cNvCxnSpPr>
            <p:nvPr/>
          </p:nvCxnSpPr>
          <p:spPr>
            <a:xfrm flipV="1">
              <a:off x="2070133" y="2270987"/>
              <a:ext cx="2598532" cy="31411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A45DC3-B545-644D-98A8-4B2E6F7523AF}"/>
                </a:ext>
              </a:extLst>
            </p:cNvPr>
            <p:cNvSpPr/>
            <p:nvPr/>
          </p:nvSpPr>
          <p:spPr>
            <a:xfrm rot="5400000">
              <a:off x="4002845" y="300347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862214-127C-B646-88E8-1AE96ADE8F76}"/>
                </a:ext>
              </a:extLst>
            </p:cNvPr>
            <p:cNvSpPr/>
            <p:nvPr/>
          </p:nvSpPr>
          <p:spPr>
            <a:xfrm rot="5400000">
              <a:off x="3350609" y="3792400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4E4F1B0-E952-1246-9E29-490D594FDB93}"/>
                </a:ext>
              </a:extLst>
            </p:cNvPr>
            <p:cNvCxnSpPr>
              <a:cxnSpLocks/>
              <a:stCxn id="25" idx="6"/>
              <a:endCxn id="56" idx="5"/>
            </p:cNvCxnSpPr>
            <p:nvPr/>
          </p:nvCxnSpPr>
          <p:spPr>
            <a:xfrm flipH="1" flipV="1">
              <a:off x="2068396" y="2247840"/>
              <a:ext cx="2615509" cy="32085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92FC766-8D36-434F-A4A1-64A06BEF0241}"/>
                </a:ext>
              </a:extLst>
            </p:cNvPr>
            <p:cNvSpPr/>
            <p:nvPr/>
          </p:nvSpPr>
          <p:spPr>
            <a:xfrm rot="5400000">
              <a:off x="3352031" y="3791304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396E23D-DC5B-8746-A7E0-57F27BE073EC}"/>
                </a:ext>
              </a:extLst>
            </p:cNvPr>
            <p:cNvSpPr/>
            <p:nvPr/>
          </p:nvSpPr>
          <p:spPr>
            <a:xfrm rot="5400000">
              <a:off x="4641186" y="377911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9686E7C-258E-2342-BB66-2C20B830D625}"/>
                </a:ext>
              </a:extLst>
            </p:cNvPr>
            <p:cNvSpPr/>
            <p:nvPr/>
          </p:nvSpPr>
          <p:spPr>
            <a:xfrm rot="5400000">
              <a:off x="3977437" y="4529689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DE7536-860F-2A49-9BF6-E2B04FEB0856}"/>
                </a:ext>
              </a:extLst>
            </p:cNvPr>
            <p:cNvSpPr/>
            <p:nvPr/>
          </p:nvSpPr>
          <p:spPr>
            <a:xfrm rot="5400000">
              <a:off x="2048317" y="217573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887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AF9F2A-E988-A341-BF12-1D5361177C6D}"/>
              </a:ext>
            </a:extLst>
          </p:cNvPr>
          <p:cNvGrpSpPr/>
          <p:nvPr/>
        </p:nvGrpSpPr>
        <p:grpSpPr>
          <a:xfrm>
            <a:off x="1680519" y="1683862"/>
            <a:ext cx="3410465" cy="4252264"/>
            <a:chOff x="1680519" y="1683862"/>
            <a:chExt cx="3410465" cy="425226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CBB414-7773-244C-8E86-DB33179815BE}"/>
                </a:ext>
              </a:extLst>
            </p:cNvPr>
            <p:cNvGrpSpPr/>
            <p:nvPr/>
          </p:nvGrpSpPr>
          <p:grpSpPr>
            <a:xfrm>
              <a:off x="2055005" y="2179547"/>
              <a:ext cx="2682354" cy="3300899"/>
              <a:chOff x="2055005" y="2179547"/>
              <a:chExt cx="2682354" cy="330089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FE8AF95-E6DA-7E48-A8B5-899B4B659532}"/>
                  </a:ext>
                </a:extLst>
              </p:cNvPr>
              <p:cNvGrpSpPr/>
              <p:nvPr/>
            </p:nvGrpSpPr>
            <p:grpSpPr>
              <a:xfrm rot="5400000">
                <a:off x="1770604" y="2490945"/>
                <a:ext cx="3266608" cy="2666673"/>
                <a:chOff x="2152399" y="3569970"/>
                <a:chExt cx="3266608" cy="266667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85AB62D-896B-FE41-83DE-CD5311CC4D3D}"/>
                    </a:ext>
                  </a:extLst>
                </p:cNvPr>
                <p:cNvGrpSpPr/>
                <p:nvPr/>
              </p:nvGrpSpPr>
              <p:grpSpPr>
                <a:xfrm>
                  <a:off x="2175262" y="3623310"/>
                  <a:ext cx="3243745" cy="2613333"/>
                  <a:chOff x="3797135" y="3783330"/>
                  <a:chExt cx="3243745" cy="261333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98BA5E7B-20D2-6F40-AC21-F2FAD1276BD5}"/>
                      </a:ext>
                    </a:extLst>
                  </p:cNvPr>
                  <p:cNvSpPr/>
                  <p:nvPr/>
                </p:nvSpPr>
                <p:spPr>
                  <a:xfrm>
                    <a:off x="3797135" y="3783330"/>
                    <a:ext cx="3220885" cy="259461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549546A0-80BA-184F-A2C9-11075BCBE71A}"/>
                      </a:ext>
                    </a:extLst>
                  </p:cNvPr>
                  <p:cNvCxnSpPr/>
                  <p:nvPr/>
                </p:nvCxnSpPr>
                <p:spPr>
                  <a:xfrm>
                    <a:off x="3797135" y="3790623"/>
                    <a:ext cx="3243745" cy="2598747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84AC6D30-B0F7-944B-B0D2-AE5265AF3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97135" y="3790624"/>
                    <a:ext cx="3220885" cy="26060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3F4DD43-4923-704E-9AAA-2ABC7A350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7630" y="4137660"/>
                  <a:ext cx="582930" cy="15434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riangle 21">
                  <a:extLst>
                    <a:ext uri="{FF2B5EF4-FFF2-40B4-BE49-F238E27FC236}">
                      <a16:creationId xmlns:a16="http://schemas.microsoft.com/office/drawing/2014/main" id="{CC578061-C8ED-7D40-8D79-8552599B4943}"/>
                    </a:ext>
                  </a:extLst>
                </p:cNvPr>
                <p:cNvSpPr/>
                <p:nvPr/>
              </p:nvSpPr>
              <p:spPr>
                <a:xfrm rot="10800000">
                  <a:off x="2175260" y="3619171"/>
                  <a:ext cx="3220886" cy="1284299"/>
                </a:xfrm>
                <a:prstGeom prst="triangl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A6EEC9C-7697-2C47-8FC1-DCFB70170E7F}"/>
                    </a:ext>
                  </a:extLst>
                </p:cNvPr>
                <p:cNvSpPr/>
                <p:nvPr/>
              </p:nvSpPr>
              <p:spPr>
                <a:xfrm>
                  <a:off x="5337810" y="357759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F637CDD-65D7-024A-A282-7EFD53979791}"/>
                    </a:ext>
                  </a:extLst>
                </p:cNvPr>
                <p:cNvSpPr/>
                <p:nvPr/>
              </p:nvSpPr>
              <p:spPr>
                <a:xfrm>
                  <a:off x="3741420" y="486156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C31D2127-C2E7-074C-8FA1-525C87997A94}"/>
                    </a:ext>
                  </a:extLst>
                </p:cNvPr>
                <p:cNvSpPr/>
                <p:nvPr/>
              </p:nvSpPr>
              <p:spPr>
                <a:xfrm>
                  <a:off x="2152399" y="359283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BE31160-9D37-244E-9E82-66DB5174B140}"/>
                    </a:ext>
                  </a:extLst>
                </p:cNvPr>
                <p:cNvSpPr/>
                <p:nvPr/>
              </p:nvSpPr>
              <p:spPr>
                <a:xfrm>
                  <a:off x="3757129" y="356997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F8485BC-99FD-2E42-A6DB-BD2C145F62D1}"/>
                    </a:ext>
                  </a:extLst>
                </p:cNvPr>
                <p:cNvSpPr/>
                <p:nvPr/>
              </p:nvSpPr>
              <p:spPr>
                <a:xfrm>
                  <a:off x="4480560" y="4246289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8FCECF3-554C-1341-A689-C7B411A96870}"/>
                    </a:ext>
                  </a:extLst>
                </p:cNvPr>
                <p:cNvSpPr/>
                <p:nvPr/>
              </p:nvSpPr>
              <p:spPr>
                <a:xfrm>
                  <a:off x="2959184" y="4223385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BD81AA-EAA9-2347-931F-BDBDF2592A81}"/>
                    </a:ext>
                  </a:extLst>
                </p:cNvPr>
                <p:cNvSpPr txBox="1"/>
                <p:nvPr/>
              </p:nvSpPr>
              <p:spPr>
                <a:xfrm rot="16200000">
                  <a:off x="3280177" y="3811597"/>
                  <a:ext cx="7157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(q</a:t>
                  </a:r>
                  <a:r>
                    <a:rPr lang="en-US" b="1" baseline="30000" dirty="0"/>
                    <a:t>*</a:t>
                  </a:r>
                  <a:r>
                    <a:rPr lang="en-US" b="1" dirty="0"/>
                    <a:t>)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E03CF0-D24C-354A-B1B1-7FC0BA01731A}"/>
                    </a:ext>
                  </a:extLst>
                </p:cNvPr>
                <p:cNvSpPr txBox="1"/>
                <p:nvPr/>
              </p:nvSpPr>
              <p:spPr>
                <a:xfrm rot="16200000">
                  <a:off x="2667006" y="4698383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7B3D89-AA7B-A141-B8DC-525AE2BEE278}"/>
                    </a:ext>
                  </a:extLst>
                </p:cNvPr>
                <p:cNvSpPr txBox="1"/>
                <p:nvPr/>
              </p:nvSpPr>
              <p:spPr>
                <a:xfrm rot="16200000">
                  <a:off x="4364367" y="4734407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FE0FE28-73D6-7446-AAE8-701DB4E1003D}"/>
                  </a:ext>
                </a:extLst>
              </p:cNvPr>
              <p:cNvSpPr/>
              <p:nvPr/>
            </p:nvSpPr>
            <p:spPr>
              <a:xfrm rot="5400000">
                <a:off x="2060720" y="2173832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8BE390C-64C9-D846-B41C-117A56C0A14C}"/>
                  </a:ext>
                </a:extLst>
              </p:cNvPr>
              <p:cNvSpPr/>
              <p:nvPr/>
            </p:nvSpPr>
            <p:spPr>
              <a:xfrm rot="5400000">
                <a:off x="2062457" y="5394721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3A3679-9081-2B4B-AF0C-F3C4750CE27B}"/>
                  </a:ext>
                </a:extLst>
              </p:cNvPr>
              <p:cNvSpPr txBox="1"/>
              <p:nvPr/>
            </p:nvSpPr>
            <p:spPr>
              <a:xfrm>
                <a:off x="2388644" y="3466380"/>
                <a:ext cx="715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(q</a:t>
                </a:r>
                <a:r>
                  <a:rPr lang="en-US" b="1" baseline="30000" dirty="0"/>
                  <a:t>*</a:t>
                </a:r>
                <a:r>
                  <a:rPr lang="en-US" b="1" dirty="0"/>
                  <a:t>)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CA78BB5-C2E7-A948-A958-9544BC7CEE2F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flipH="1">
                <a:off x="2160276" y="2202694"/>
                <a:ext cx="2476060" cy="1114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3D74434-E6CC-634F-B07C-6E68582C0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60276" y="5449657"/>
                <a:ext cx="2476060" cy="1114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B3251B2-06DA-E545-8FCC-799E59DEC6AA}"/>
                  </a:ext>
                </a:extLst>
              </p:cNvPr>
              <p:cNvCxnSpPr>
                <a:cxnSpLocks/>
                <a:stCxn id="25" idx="6"/>
              </p:cNvCxnSpPr>
              <p:nvPr/>
            </p:nvCxnSpPr>
            <p:spPr>
              <a:xfrm flipH="1" flipV="1">
                <a:off x="4682049" y="2304991"/>
                <a:ext cx="1856" cy="31514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BA950A-785F-F04B-9FE5-59835890167D}"/>
                  </a:ext>
                </a:extLst>
              </p:cNvPr>
              <p:cNvSpPr/>
              <p:nvPr/>
            </p:nvSpPr>
            <p:spPr>
              <a:xfrm rot="5400000">
                <a:off x="4645830" y="3797457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775BE6B-E3A8-9C40-8819-62FC71BEFEC2}"/>
                  </a:ext>
                </a:extLst>
              </p:cNvPr>
              <p:cNvSpPr/>
              <p:nvPr/>
            </p:nvSpPr>
            <p:spPr>
              <a:xfrm rot="5400000">
                <a:off x="4651634" y="5394721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FE7D4A5-8816-C74C-B0CD-D8D6502B8A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1224" y="2269746"/>
                <a:ext cx="10704" cy="309544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31F4C8-BF59-E24E-A0C5-D38551458E19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1680519" y="3824285"/>
              <a:ext cx="408777" cy="11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B961515-F2DF-8241-914A-347242A2A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385" y="3835712"/>
              <a:ext cx="376599" cy="60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0BA596-A206-454F-B906-74D071BC2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2996" y="5434725"/>
              <a:ext cx="1" cy="3976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78916F-0697-CF44-A858-F01ED26089D7}"/>
                </a:ext>
              </a:extLst>
            </p:cNvPr>
            <p:cNvGrpSpPr/>
            <p:nvPr/>
          </p:nvGrpSpPr>
          <p:grpSpPr>
            <a:xfrm>
              <a:off x="3398306" y="1683862"/>
              <a:ext cx="397125" cy="535690"/>
              <a:chOff x="3398306" y="1683862"/>
              <a:chExt cx="397125" cy="53569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EDE0191-A12C-2146-A3A2-7D1ED73669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8306" y="1866825"/>
                <a:ext cx="1" cy="34379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4490C5-D79F-2947-B299-648450C5650E}"/>
                  </a:ext>
                </a:extLst>
              </p:cNvPr>
              <p:cNvSpPr txBox="1"/>
              <p:nvPr/>
            </p:nvSpPr>
            <p:spPr>
              <a:xfrm>
                <a:off x="3445655" y="1757887"/>
                <a:ext cx="349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3B4D210-EC7D-0747-8AD6-ED23F70B9C43}"/>
                  </a:ext>
                </a:extLst>
              </p:cNvPr>
              <p:cNvSpPr txBox="1"/>
              <p:nvPr/>
            </p:nvSpPr>
            <p:spPr>
              <a:xfrm>
                <a:off x="3470502" y="168386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^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884D2D5-066A-284F-89DC-F5BE4C9D37F9}"/>
                </a:ext>
              </a:extLst>
            </p:cNvPr>
            <p:cNvGrpSpPr/>
            <p:nvPr/>
          </p:nvGrpSpPr>
          <p:grpSpPr>
            <a:xfrm>
              <a:off x="1769894" y="3326144"/>
              <a:ext cx="349776" cy="535690"/>
              <a:chOff x="3445655" y="1683862"/>
              <a:chExt cx="349776" cy="53569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A21D93-D0FB-104C-A9EE-6AE67F21F8D1}"/>
                  </a:ext>
                </a:extLst>
              </p:cNvPr>
              <p:cNvSpPr txBox="1"/>
              <p:nvPr/>
            </p:nvSpPr>
            <p:spPr>
              <a:xfrm>
                <a:off x="3445655" y="1757887"/>
                <a:ext cx="349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n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C73107-C6F5-A740-B700-9C8740552E0F}"/>
                  </a:ext>
                </a:extLst>
              </p:cNvPr>
              <p:cNvSpPr txBox="1"/>
              <p:nvPr/>
            </p:nvSpPr>
            <p:spPr>
              <a:xfrm>
                <a:off x="3470502" y="168386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^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2543B64-C59A-F142-958C-341E15248C6D}"/>
                </a:ext>
              </a:extLst>
            </p:cNvPr>
            <p:cNvGrpSpPr/>
            <p:nvPr/>
          </p:nvGrpSpPr>
          <p:grpSpPr>
            <a:xfrm>
              <a:off x="4691351" y="3307487"/>
              <a:ext cx="349776" cy="535690"/>
              <a:chOff x="3445655" y="1683862"/>
              <a:chExt cx="349776" cy="53569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2FA884-DFE8-A84F-877E-219784B76A54}"/>
                  </a:ext>
                </a:extLst>
              </p:cNvPr>
              <p:cNvSpPr txBox="1"/>
              <p:nvPr/>
            </p:nvSpPr>
            <p:spPr>
              <a:xfrm>
                <a:off x="3445655" y="1757887"/>
                <a:ext cx="349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n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A20D478-13ED-0E42-B190-CC9F733FF206}"/>
                  </a:ext>
                </a:extLst>
              </p:cNvPr>
              <p:cNvSpPr txBox="1"/>
              <p:nvPr/>
            </p:nvSpPr>
            <p:spPr>
              <a:xfrm>
                <a:off x="3470502" y="168386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^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24DA5CA-55F4-7649-A785-EF57F04591CC}"/>
                </a:ext>
              </a:extLst>
            </p:cNvPr>
            <p:cNvGrpSpPr/>
            <p:nvPr/>
          </p:nvGrpSpPr>
          <p:grpSpPr>
            <a:xfrm>
              <a:off x="3361700" y="5400436"/>
              <a:ext cx="349776" cy="535690"/>
              <a:chOff x="3445655" y="1683862"/>
              <a:chExt cx="349776" cy="53569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9C95F13-D462-2D47-88D3-933080BB2DFD}"/>
                  </a:ext>
                </a:extLst>
              </p:cNvPr>
              <p:cNvSpPr txBox="1"/>
              <p:nvPr/>
            </p:nvSpPr>
            <p:spPr>
              <a:xfrm>
                <a:off x="3445655" y="1757887"/>
                <a:ext cx="349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n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7ECB7D-E7F4-8945-8E7F-B1B26C2A2A72}"/>
                  </a:ext>
                </a:extLst>
              </p:cNvPr>
              <p:cNvSpPr txBox="1"/>
              <p:nvPr/>
            </p:nvSpPr>
            <p:spPr>
              <a:xfrm>
                <a:off x="3470502" y="168386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^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2953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AF9F2A-E988-A341-BF12-1D5361177C6D}"/>
              </a:ext>
            </a:extLst>
          </p:cNvPr>
          <p:cNvGrpSpPr/>
          <p:nvPr/>
        </p:nvGrpSpPr>
        <p:grpSpPr>
          <a:xfrm>
            <a:off x="2055005" y="1683862"/>
            <a:ext cx="2682354" cy="4252264"/>
            <a:chOff x="2055005" y="1683862"/>
            <a:chExt cx="2682354" cy="425226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CBB414-7773-244C-8E86-DB33179815BE}"/>
                </a:ext>
              </a:extLst>
            </p:cNvPr>
            <p:cNvGrpSpPr/>
            <p:nvPr/>
          </p:nvGrpSpPr>
          <p:grpSpPr>
            <a:xfrm>
              <a:off x="2055005" y="2179547"/>
              <a:ext cx="2682354" cy="3300899"/>
              <a:chOff x="2055005" y="2179547"/>
              <a:chExt cx="2682354" cy="330089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FE8AF95-E6DA-7E48-A8B5-899B4B659532}"/>
                  </a:ext>
                </a:extLst>
              </p:cNvPr>
              <p:cNvGrpSpPr/>
              <p:nvPr/>
            </p:nvGrpSpPr>
            <p:grpSpPr>
              <a:xfrm rot="5400000">
                <a:off x="1770604" y="2490945"/>
                <a:ext cx="3266608" cy="2666673"/>
                <a:chOff x="2152399" y="3569970"/>
                <a:chExt cx="3266608" cy="266667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85AB62D-896B-FE41-83DE-CD5311CC4D3D}"/>
                    </a:ext>
                  </a:extLst>
                </p:cNvPr>
                <p:cNvGrpSpPr/>
                <p:nvPr/>
              </p:nvGrpSpPr>
              <p:grpSpPr>
                <a:xfrm>
                  <a:off x="2175262" y="3623310"/>
                  <a:ext cx="3243745" cy="2613333"/>
                  <a:chOff x="3797135" y="3783330"/>
                  <a:chExt cx="3243745" cy="261333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98BA5E7B-20D2-6F40-AC21-F2FAD1276BD5}"/>
                      </a:ext>
                    </a:extLst>
                  </p:cNvPr>
                  <p:cNvSpPr/>
                  <p:nvPr/>
                </p:nvSpPr>
                <p:spPr>
                  <a:xfrm>
                    <a:off x="3797135" y="3783330"/>
                    <a:ext cx="3220885" cy="259461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549546A0-80BA-184F-A2C9-11075BCBE71A}"/>
                      </a:ext>
                    </a:extLst>
                  </p:cNvPr>
                  <p:cNvCxnSpPr/>
                  <p:nvPr/>
                </p:nvCxnSpPr>
                <p:spPr>
                  <a:xfrm>
                    <a:off x="3797135" y="3790623"/>
                    <a:ext cx="3243745" cy="2598747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84AC6D30-B0F7-944B-B0D2-AE5265AF3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97135" y="3790624"/>
                    <a:ext cx="3220885" cy="26060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3F4DD43-4923-704E-9AAA-2ABC7A350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7630" y="4137660"/>
                  <a:ext cx="582930" cy="15434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riangle 21">
                  <a:extLst>
                    <a:ext uri="{FF2B5EF4-FFF2-40B4-BE49-F238E27FC236}">
                      <a16:creationId xmlns:a16="http://schemas.microsoft.com/office/drawing/2014/main" id="{CC578061-C8ED-7D40-8D79-8552599B4943}"/>
                    </a:ext>
                  </a:extLst>
                </p:cNvPr>
                <p:cNvSpPr/>
                <p:nvPr/>
              </p:nvSpPr>
              <p:spPr>
                <a:xfrm rot="10800000">
                  <a:off x="2175260" y="3619171"/>
                  <a:ext cx="3220886" cy="1284299"/>
                </a:xfrm>
                <a:prstGeom prst="triangl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A6EEC9C-7697-2C47-8FC1-DCFB70170E7F}"/>
                    </a:ext>
                  </a:extLst>
                </p:cNvPr>
                <p:cNvSpPr/>
                <p:nvPr/>
              </p:nvSpPr>
              <p:spPr>
                <a:xfrm>
                  <a:off x="5337810" y="357759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F637CDD-65D7-024A-A282-7EFD53979791}"/>
                    </a:ext>
                  </a:extLst>
                </p:cNvPr>
                <p:cNvSpPr/>
                <p:nvPr/>
              </p:nvSpPr>
              <p:spPr>
                <a:xfrm>
                  <a:off x="3741420" y="486156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C31D2127-C2E7-074C-8FA1-525C87997A94}"/>
                    </a:ext>
                  </a:extLst>
                </p:cNvPr>
                <p:cNvSpPr/>
                <p:nvPr/>
              </p:nvSpPr>
              <p:spPr>
                <a:xfrm>
                  <a:off x="2152399" y="359283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BE31160-9D37-244E-9E82-66DB5174B140}"/>
                    </a:ext>
                  </a:extLst>
                </p:cNvPr>
                <p:cNvSpPr/>
                <p:nvPr/>
              </p:nvSpPr>
              <p:spPr>
                <a:xfrm>
                  <a:off x="3757129" y="356997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F8485BC-99FD-2E42-A6DB-BD2C145F62D1}"/>
                    </a:ext>
                  </a:extLst>
                </p:cNvPr>
                <p:cNvSpPr/>
                <p:nvPr/>
              </p:nvSpPr>
              <p:spPr>
                <a:xfrm>
                  <a:off x="4480560" y="4246289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8FCECF3-554C-1341-A689-C7B411A96870}"/>
                    </a:ext>
                  </a:extLst>
                </p:cNvPr>
                <p:cNvSpPr/>
                <p:nvPr/>
              </p:nvSpPr>
              <p:spPr>
                <a:xfrm>
                  <a:off x="2959184" y="4223385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BD81AA-EAA9-2347-931F-BDBDF2592A81}"/>
                    </a:ext>
                  </a:extLst>
                </p:cNvPr>
                <p:cNvSpPr txBox="1"/>
                <p:nvPr/>
              </p:nvSpPr>
              <p:spPr>
                <a:xfrm rot="16200000">
                  <a:off x="3280177" y="3811597"/>
                  <a:ext cx="7157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(q</a:t>
                  </a:r>
                  <a:r>
                    <a:rPr lang="en-US" b="1" baseline="30000" dirty="0"/>
                    <a:t>*</a:t>
                  </a:r>
                  <a:r>
                    <a:rPr lang="en-US" b="1" dirty="0"/>
                    <a:t>)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E03CF0-D24C-354A-B1B1-7FC0BA01731A}"/>
                    </a:ext>
                  </a:extLst>
                </p:cNvPr>
                <p:cNvSpPr txBox="1"/>
                <p:nvPr/>
              </p:nvSpPr>
              <p:spPr>
                <a:xfrm rot="16200000">
                  <a:off x="2667006" y="4698383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7B3D89-AA7B-A141-B8DC-525AE2BEE278}"/>
                    </a:ext>
                  </a:extLst>
                </p:cNvPr>
                <p:cNvSpPr txBox="1"/>
                <p:nvPr/>
              </p:nvSpPr>
              <p:spPr>
                <a:xfrm rot="16200000">
                  <a:off x="4364367" y="4734407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FE0FE28-73D6-7446-AAE8-701DB4E1003D}"/>
                  </a:ext>
                </a:extLst>
              </p:cNvPr>
              <p:cNvSpPr/>
              <p:nvPr/>
            </p:nvSpPr>
            <p:spPr>
              <a:xfrm rot="5400000">
                <a:off x="2060720" y="2173832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8BE390C-64C9-D846-B41C-117A56C0A14C}"/>
                  </a:ext>
                </a:extLst>
              </p:cNvPr>
              <p:cNvSpPr/>
              <p:nvPr/>
            </p:nvSpPr>
            <p:spPr>
              <a:xfrm rot="5400000">
                <a:off x="2062457" y="5394721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3A3679-9081-2B4B-AF0C-F3C4750CE27B}"/>
                  </a:ext>
                </a:extLst>
              </p:cNvPr>
              <p:cNvSpPr txBox="1"/>
              <p:nvPr/>
            </p:nvSpPr>
            <p:spPr>
              <a:xfrm>
                <a:off x="2388644" y="3466380"/>
                <a:ext cx="715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(q</a:t>
                </a:r>
                <a:r>
                  <a:rPr lang="en-US" b="1" baseline="30000" dirty="0"/>
                  <a:t>*</a:t>
                </a:r>
                <a:r>
                  <a:rPr lang="en-US" b="1" dirty="0"/>
                  <a:t>)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CA78BB5-C2E7-A948-A958-9544BC7CEE2F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flipH="1">
                <a:off x="2160276" y="2202694"/>
                <a:ext cx="2476060" cy="1114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3D74434-E6CC-634F-B07C-6E68582C0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60276" y="5449657"/>
                <a:ext cx="2476060" cy="1114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BA950A-785F-F04B-9FE5-59835890167D}"/>
                  </a:ext>
                </a:extLst>
              </p:cNvPr>
              <p:cNvSpPr/>
              <p:nvPr/>
            </p:nvSpPr>
            <p:spPr>
              <a:xfrm rot="5400000">
                <a:off x="4645830" y="3797457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775BE6B-E3A8-9C40-8819-62FC71BEFEC2}"/>
                  </a:ext>
                </a:extLst>
              </p:cNvPr>
              <p:cNvSpPr/>
              <p:nvPr/>
            </p:nvSpPr>
            <p:spPr>
              <a:xfrm rot="5400000">
                <a:off x="4651634" y="5394721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0BA596-A206-454F-B906-74D071BC2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2996" y="5434725"/>
              <a:ext cx="1" cy="3976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78916F-0697-CF44-A858-F01ED26089D7}"/>
                </a:ext>
              </a:extLst>
            </p:cNvPr>
            <p:cNvGrpSpPr/>
            <p:nvPr/>
          </p:nvGrpSpPr>
          <p:grpSpPr>
            <a:xfrm>
              <a:off x="3398306" y="1683862"/>
              <a:ext cx="397125" cy="535690"/>
              <a:chOff x="3398306" y="1683862"/>
              <a:chExt cx="397125" cy="53569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EDE0191-A12C-2146-A3A2-7D1ED73669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8306" y="1866825"/>
                <a:ext cx="1" cy="34379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4490C5-D79F-2947-B299-648450C5650E}"/>
                  </a:ext>
                </a:extLst>
              </p:cNvPr>
              <p:cNvSpPr txBox="1"/>
              <p:nvPr/>
            </p:nvSpPr>
            <p:spPr>
              <a:xfrm>
                <a:off x="3445655" y="1757887"/>
                <a:ext cx="349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3B4D210-EC7D-0747-8AD6-ED23F70B9C43}"/>
                  </a:ext>
                </a:extLst>
              </p:cNvPr>
              <p:cNvSpPr txBox="1"/>
              <p:nvPr/>
            </p:nvSpPr>
            <p:spPr>
              <a:xfrm>
                <a:off x="3470502" y="168386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^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24DA5CA-55F4-7649-A785-EF57F04591CC}"/>
                </a:ext>
              </a:extLst>
            </p:cNvPr>
            <p:cNvGrpSpPr/>
            <p:nvPr/>
          </p:nvGrpSpPr>
          <p:grpSpPr>
            <a:xfrm>
              <a:off x="3361700" y="5400436"/>
              <a:ext cx="349776" cy="535690"/>
              <a:chOff x="3445655" y="1683862"/>
              <a:chExt cx="349776" cy="53569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9C95F13-D462-2D47-88D3-933080BB2DFD}"/>
                  </a:ext>
                </a:extLst>
              </p:cNvPr>
              <p:cNvSpPr txBox="1"/>
              <p:nvPr/>
            </p:nvSpPr>
            <p:spPr>
              <a:xfrm>
                <a:off x="3445655" y="1757887"/>
                <a:ext cx="349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n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7ECB7D-E7F4-8945-8E7F-B1B26C2A2A72}"/>
                  </a:ext>
                </a:extLst>
              </p:cNvPr>
              <p:cNvSpPr txBox="1"/>
              <p:nvPr/>
            </p:nvSpPr>
            <p:spPr>
              <a:xfrm>
                <a:off x="3470502" y="168386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^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8702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245B07-11E7-7E40-B539-85616B762D63}"/>
              </a:ext>
            </a:extLst>
          </p:cNvPr>
          <p:cNvGrpSpPr/>
          <p:nvPr/>
        </p:nvGrpSpPr>
        <p:grpSpPr>
          <a:xfrm>
            <a:off x="2042602" y="2179547"/>
            <a:ext cx="2694642" cy="3300899"/>
            <a:chOff x="2042602" y="2179547"/>
            <a:chExt cx="2694642" cy="330089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045A5D-634A-D94D-AC07-44095D8B5A63}"/>
                </a:ext>
              </a:extLst>
            </p:cNvPr>
            <p:cNvGrpSpPr/>
            <p:nvPr/>
          </p:nvGrpSpPr>
          <p:grpSpPr>
            <a:xfrm>
              <a:off x="2055005" y="2179547"/>
              <a:ext cx="2682239" cy="3300899"/>
              <a:chOff x="2055005" y="2179547"/>
              <a:chExt cx="2682239" cy="330089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FE8AF95-E6DA-7E48-A8B5-899B4B659532}"/>
                  </a:ext>
                </a:extLst>
              </p:cNvPr>
              <p:cNvGrpSpPr/>
              <p:nvPr/>
            </p:nvGrpSpPr>
            <p:grpSpPr>
              <a:xfrm rot="5400000">
                <a:off x="1770604" y="2490945"/>
                <a:ext cx="3266608" cy="2666673"/>
                <a:chOff x="2152399" y="3569970"/>
                <a:chExt cx="3266608" cy="2666673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85AB62D-896B-FE41-83DE-CD5311CC4D3D}"/>
                    </a:ext>
                  </a:extLst>
                </p:cNvPr>
                <p:cNvGrpSpPr/>
                <p:nvPr/>
              </p:nvGrpSpPr>
              <p:grpSpPr>
                <a:xfrm>
                  <a:off x="2175262" y="3623310"/>
                  <a:ext cx="3243745" cy="2613333"/>
                  <a:chOff x="3797135" y="3783330"/>
                  <a:chExt cx="3243745" cy="261333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98BA5E7B-20D2-6F40-AC21-F2FAD1276BD5}"/>
                      </a:ext>
                    </a:extLst>
                  </p:cNvPr>
                  <p:cNvSpPr/>
                  <p:nvPr/>
                </p:nvSpPr>
                <p:spPr>
                  <a:xfrm>
                    <a:off x="3797135" y="3783330"/>
                    <a:ext cx="3220885" cy="2594610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549546A0-80BA-184F-A2C9-11075BCBE71A}"/>
                      </a:ext>
                    </a:extLst>
                  </p:cNvPr>
                  <p:cNvCxnSpPr/>
                  <p:nvPr/>
                </p:nvCxnSpPr>
                <p:spPr>
                  <a:xfrm>
                    <a:off x="3797135" y="3790623"/>
                    <a:ext cx="3243745" cy="2598747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84AC6D30-B0F7-944B-B0D2-AE5265AF3F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97135" y="3790624"/>
                    <a:ext cx="3220885" cy="260603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83F4DD43-4923-704E-9AAA-2ABC7A350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7630" y="4137660"/>
                  <a:ext cx="582930" cy="15434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riangle 21">
                  <a:extLst>
                    <a:ext uri="{FF2B5EF4-FFF2-40B4-BE49-F238E27FC236}">
                      <a16:creationId xmlns:a16="http://schemas.microsoft.com/office/drawing/2014/main" id="{CC578061-C8ED-7D40-8D79-8552599B4943}"/>
                    </a:ext>
                  </a:extLst>
                </p:cNvPr>
                <p:cNvSpPr/>
                <p:nvPr/>
              </p:nvSpPr>
              <p:spPr>
                <a:xfrm rot="10800000">
                  <a:off x="2175260" y="3619171"/>
                  <a:ext cx="3220886" cy="1284299"/>
                </a:xfrm>
                <a:prstGeom prst="triangl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A6EEC9C-7697-2C47-8FC1-DCFB70170E7F}"/>
                    </a:ext>
                  </a:extLst>
                </p:cNvPr>
                <p:cNvSpPr/>
                <p:nvPr/>
              </p:nvSpPr>
              <p:spPr>
                <a:xfrm>
                  <a:off x="5337810" y="357759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F637CDD-65D7-024A-A282-7EFD53979791}"/>
                    </a:ext>
                  </a:extLst>
                </p:cNvPr>
                <p:cNvSpPr/>
                <p:nvPr/>
              </p:nvSpPr>
              <p:spPr>
                <a:xfrm>
                  <a:off x="3741420" y="486156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C31D2127-C2E7-074C-8FA1-525C87997A94}"/>
                    </a:ext>
                  </a:extLst>
                </p:cNvPr>
                <p:cNvSpPr/>
                <p:nvPr/>
              </p:nvSpPr>
              <p:spPr>
                <a:xfrm>
                  <a:off x="2152399" y="359283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DBE31160-9D37-244E-9E82-66DB5174B140}"/>
                    </a:ext>
                  </a:extLst>
                </p:cNvPr>
                <p:cNvSpPr/>
                <p:nvPr/>
              </p:nvSpPr>
              <p:spPr>
                <a:xfrm>
                  <a:off x="3757129" y="3569970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F8485BC-99FD-2E42-A6DB-BD2C145F62D1}"/>
                    </a:ext>
                  </a:extLst>
                </p:cNvPr>
                <p:cNvSpPr/>
                <p:nvPr/>
              </p:nvSpPr>
              <p:spPr>
                <a:xfrm>
                  <a:off x="4480560" y="4246289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8FCECF3-554C-1341-A689-C7B411A96870}"/>
                    </a:ext>
                  </a:extLst>
                </p:cNvPr>
                <p:cNvSpPr/>
                <p:nvPr/>
              </p:nvSpPr>
              <p:spPr>
                <a:xfrm>
                  <a:off x="2959184" y="4223385"/>
                  <a:ext cx="80010" cy="9144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BD81AA-EAA9-2347-931F-BDBDF2592A81}"/>
                    </a:ext>
                  </a:extLst>
                </p:cNvPr>
                <p:cNvSpPr txBox="1"/>
                <p:nvPr/>
              </p:nvSpPr>
              <p:spPr>
                <a:xfrm rot="16200000">
                  <a:off x="3280177" y="3811597"/>
                  <a:ext cx="7157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(q</a:t>
                  </a:r>
                  <a:r>
                    <a:rPr lang="en-US" b="1" baseline="30000" dirty="0"/>
                    <a:t>*</a:t>
                  </a:r>
                  <a:r>
                    <a:rPr lang="en-US" b="1" dirty="0"/>
                    <a:t>)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EE03CF0-D24C-354A-B1B1-7FC0BA01731A}"/>
                    </a:ext>
                  </a:extLst>
                </p:cNvPr>
                <p:cNvSpPr txBox="1"/>
                <p:nvPr/>
              </p:nvSpPr>
              <p:spPr>
                <a:xfrm rot="16200000">
                  <a:off x="2667006" y="4698383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7B3D89-AA7B-A141-B8DC-525AE2BEE278}"/>
                    </a:ext>
                  </a:extLst>
                </p:cNvPr>
                <p:cNvSpPr txBox="1"/>
                <p:nvPr/>
              </p:nvSpPr>
              <p:spPr>
                <a:xfrm rot="16200000">
                  <a:off x="4364367" y="4734407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</a:t>
                  </a:r>
                  <a:r>
                    <a:rPr lang="en-US" b="1" dirty="0"/>
                    <a:t>q*</a:t>
                  </a:r>
                  <a:r>
                    <a:rPr lang="en-US" dirty="0"/>
                    <a:t>)</a:t>
                  </a:r>
                </a:p>
              </p:txBody>
            </p: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FE0FE28-73D6-7446-AAE8-701DB4E1003D}"/>
                  </a:ext>
                </a:extLst>
              </p:cNvPr>
              <p:cNvSpPr/>
              <p:nvPr/>
            </p:nvSpPr>
            <p:spPr>
              <a:xfrm rot="5400000">
                <a:off x="2060720" y="2173832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8BE390C-64C9-D846-B41C-117A56C0A14C}"/>
                  </a:ext>
                </a:extLst>
              </p:cNvPr>
              <p:cNvSpPr/>
              <p:nvPr/>
            </p:nvSpPr>
            <p:spPr>
              <a:xfrm rot="5400000">
                <a:off x="2062457" y="5394721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3A3679-9081-2B4B-AF0C-F3C4750CE27B}"/>
                </a:ext>
              </a:extLst>
            </p:cNvPr>
            <p:cNvSpPr txBox="1"/>
            <p:nvPr/>
          </p:nvSpPr>
          <p:spPr>
            <a:xfrm>
              <a:off x="2388644" y="3466380"/>
              <a:ext cx="71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(q</a:t>
              </a:r>
              <a:r>
                <a:rPr lang="en-US" b="1" baseline="30000" dirty="0"/>
                <a:t>*</a:t>
              </a:r>
              <a:r>
                <a:rPr lang="en-US" b="1" dirty="0"/>
                <a:t>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ADB441-D8DE-B240-9B18-8427AC02C967}"/>
                </a:ext>
              </a:extLst>
            </p:cNvPr>
            <p:cNvCxnSpPr>
              <a:stCxn id="57" idx="3"/>
              <a:endCxn id="27" idx="6"/>
            </p:cNvCxnSpPr>
            <p:nvPr/>
          </p:nvCxnSpPr>
          <p:spPr>
            <a:xfrm flipV="1">
              <a:off x="2070133" y="2270987"/>
              <a:ext cx="2598532" cy="31411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A45DC3-B545-644D-98A8-4B2E6F7523AF}"/>
                </a:ext>
              </a:extLst>
            </p:cNvPr>
            <p:cNvSpPr/>
            <p:nvPr/>
          </p:nvSpPr>
          <p:spPr>
            <a:xfrm rot="5400000">
              <a:off x="4002845" y="300347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862214-127C-B646-88E8-1AE96ADE8F76}"/>
                </a:ext>
              </a:extLst>
            </p:cNvPr>
            <p:cNvSpPr/>
            <p:nvPr/>
          </p:nvSpPr>
          <p:spPr>
            <a:xfrm rot="5400000">
              <a:off x="3350609" y="3792400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4E4F1B0-E952-1246-9E29-490D594FDB93}"/>
                </a:ext>
              </a:extLst>
            </p:cNvPr>
            <p:cNvCxnSpPr>
              <a:cxnSpLocks/>
              <a:stCxn id="25" idx="6"/>
              <a:endCxn id="56" idx="5"/>
            </p:cNvCxnSpPr>
            <p:nvPr/>
          </p:nvCxnSpPr>
          <p:spPr>
            <a:xfrm flipH="1" flipV="1">
              <a:off x="2068396" y="2247840"/>
              <a:ext cx="2615509" cy="32085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92FC766-8D36-434F-A4A1-64A06BEF0241}"/>
                </a:ext>
              </a:extLst>
            </p:cNvPr>
            <p:cNvSpPr/>
            <p:nvPr/>
          </p:nvSpPr>
          <p:spPr>
            <a:xfrm rot="5400000">
              <a:off x="3352031" y="3791304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396E23D-DC5B-8746-A7E0-57F27BE073EC}"/>
                </a:ext>
              </a:extLst>
            </p:cNvPr>
            <p:cNvSpPr/>
            <p:nvPr/>
          </p:nvSpPr>
          <p:spPr>
            <a:xfrm rot="5400000">
              <a:off x="4641186" y="377911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9686E7C-258E-2342-BB66-2C20B830D625}"/>
                </a:ext>
              </a:extLst>
            </p:cNvPr>
            <p:cNvSpPr/>
            <p:nvPr/>
          </p:nvSpPr>
          <p:spPr>
            <a:xfrm rot="5400000">
              <a:off x="3977437" y="4529689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DE7536-860F-2A49-9BF6-E2B04FEB0856}"/>
                </a:ext>
              </a:extLst>
            </p:cNvPr>
            <p:cNvSpPr/>
            <p:nvPr/>
          </p:nvSpPr>
          <p:spPr>
            <a:xfrm rot="5400000">
              <a:off x="2048317" y="217573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FFEA134-17CA-3949-B2A6-521FF00BF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76" y="2202694"/>
              <a:ext cx="2476060" cy="1114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E183622-33E4-F747-82F7-E5E546304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276" y="5449657"/>
              <a:ext cx="2476060" cy="1114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B6BD085-C24E-B343-B906-B71C81FBFC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2049" y="2304991"/>
              <a:ext cx="1856" cy="31514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A996104-F339-9F49-A95A-FE594AF11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1224" y="2269746"/>
              <a:ext cx="10704" cy="30954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2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FE8AF95-E6DA-7E48-A8B5-899B4B659532}"/>
              </a:ext>
            </a:extLst>
          </p:cNvPr>
          <p:cNvGrpSpPr/>
          <p:nvPr/>
        </p:nvGrpSpPr>
        <p:grpSpPr>
          <a:xfrm rot="5400000">
            <a:off x="1770604" y="2490945"/>
            <a:ext cx="3266608" cy="2666673"/>
            <a:chOff x="2152399" y="3569970"/>
            <a:chExt cx="3266608" cy="26666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AB62D-896B-FE41-83DE-CD5311CC4D3D}"/>
                </a:ext>
              </a:extLst>
            </p:cNvPr>
            <p:cNvGrpSpPr/>
            <p:nvPr/>
          </p:nvGrpSpPr>
          <p:grpSpPr>
            <a:xfrm>
              <a:off x="2175262" y="3623310"/>
              <a:ext cx="3243745" cy="2613333"/>
              <a:chOff x="3797135" y="3783330"/>
              <a:chExt cx="3243745" cy="261333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BA5E7B-20D2-6F40-AC21-F2FAD1276BD5}"/>
                  </a:ext>
                </a:extLst>
              </p:cNvPr>
              <p:cNvSpPr/>
              <p:nvPr/>
            </p:nvSpPr>
            <p:spPr>
              <a:xfrm>
                <a:off x="3797135" y="3783330"/>
                <a:ext cx="3220885" cy="259461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49546A0-80BA-184F-A2C9-11075BCBE71A}"/>
                  </a:ext>
                </a:extLst>
              </p:cNvPr>
              <p:cNvCxnSpPr/>
              <p:nvPr/>
            </p:nvCxnSpPr>
            <p:spPr>
              <a:xfrm>
                <a:off x="3797135" y="3790623"/>
                <a:ext cx="3243745" cy="2598747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AC6D30-B0F7-944B-B0D2-AE5265AF3F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7135" y="3790624"/>
                <a:ext cx="3220885" cy="26060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F4DD43-4923-704E-9AAA-2ABC7A350FAA}"/>
                </a:ext>
              </a:extLst>
            </p:cNvPr>
            <p:cNvCxnSpPr>
              <a:cxnSpLocks/>
            </p:cNvCxnSpPr>
            <p:nvPr/>
          </p:nvCxnSpPr>
          <p:spPr>
            <a:xfrm>
              <a:off x="3897630" y="4137660"/>
              <a:ext cx="582930" cy="154349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C578061-C8ED-7D40-8D79-8552599B4943}"/>
                </a:ext>
              </a:extLst>
            </p:cNvPr>
            <p:cNvSpPr/>
            <p:nvPr/>
          </p:nvSpPr>
          <p:spPr>
            <a:xfrm rot="10800000">
              <a:off x="2175260" y="3619171"/>
              <a:ext cx="3220886" cy="1284299"/>
            </a:xfrm>
            <a:prstGeom prst="triangl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A6EEC9C-7697-2C47-8FC1-DCFB70170E7F}"/>
                </a:ext>
              </a:extLst>
            </p:cNvPr>
            <p:cNvSpPr/>
            <p:nvPr/>
          </p:nvSpPr>
          <p:spPr>
            <a:xfrm>
              <a:off x="5337810" y="3577590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637CDD-65D7-024A-A282-7EFD53979791}"/>
                </a:ext>
              </a:extLst>
            </p:cNvPr>
            <p:cNvSpPr/>
            <p:nvPr/>
          </p:nvSpPr>
          <p:spPr>
            <a:xfrm>
              <a:off x="3741420" y="4861560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1D2127-C2E7-074C-8FA1-525C87997A94}"/>
                </a:ext>
              </a:extLst>
            </p:cNvPr>
            <p:cNvSpPr/>
            <p:nvPr/>
          </p:nvSpPr>
          <p:spPr>
            <a:xfrm>
              <a:off x="2152399" y="3592830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E31160-9D37-244E-9E82-66DB5174B140}"/>
                </a:ext>
              </a:extLst>
            </p:cNvPr>
            <p:cNvSpPr/>
            <p:nvPr/>
          </p:nvSpPr>
          <p:spPr>
            <a:xfrm>
              <a:off x="3757129" y="3569970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F8485BC-99FD-2E42-A6DB-BD2C145F62D1}"/>
                </a:ext>
              </a:extLst>
            </p:cNvPr>
            <p:cNvSpPr/>
            <p:nvPr/>
          </p:nvSpPr>
          <p:spPr>
            <a:xfrm>
              <a:off x="4480560" y="4246289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FCECF3-554C-1341-A689-C7B411A96870}"/>
                </a:ext>
              </a:extLst>
            </p:cNvPr>
            <p:cNvSpPr/>
            <p:nvPr/>
          </p:nvSpPr>
          <p:spPr>
            <a:xfrm>
              <a:off x="2959184" y="4223385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D81AA-EAA9-2347-931F-BDBDF2592A81}"/>
                </a:ext>
              </a:extLst>
            </p:cNvPr>
            <p:cNvSpPr txBox="1"/>
            <p:nvPr/>
          </p:nvSpPr>
          <p:spPr>
            <a:xfrm rot="16200000">
              <a:off x="3280177" y="3811597"/>
              <a:ext cx="71575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(q</a:t>
              </a:r>
              <a:r>
                <a:rPr lang="en-US" b="1" baseline="30000" dirty="0"/>
                <a:t>*</a:t>
              </a:r>
              <a:r>
                <a:rPr lang="en-US" b="1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E03CF0-D24C-354A-B1B1-7FC0BA01731A}"/>
                </a:ext>
              </a:extLst>
            </p:cNvPr>
            <p:cNvSpPr txBox="1"/>
            <p:nvPr/>
          </p:nvSpPr>
          <p:spPr>
            <a:xfrm rot="16200000">
              <a:off x="2667006" y="4698383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q*</a:t>
              </a:r>
              <a:r>
                <a:rPr lang="en-US" dirty="0"/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7B3D89-AA7B-A141-B8DC-525AE2BEE278}"/>
                </a:ext>
              </a:extLst>
            </p:cNvPr>
            <p:cNvSpPr txBox="1"/>
            <p:nvPr/>
          </p:nvSpPr>
          <p:spPr>
            <a:xfrm rot="16200000">
              <a:off x="4364367" y="473440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q*</a:t>
              </a:r>
              <a:r>
                <a:rPr lang="en-US" dirty="0"/>
                <a:t>)</a:t>
              </a:r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CFE0FE28-73D6-7446-AAE8-701DB4E1003D}"/>
              </a:ext>
            </a:extLst>
          </p:cNvPr>
          <p:cNvSpPr/>
          <p:nvPr/>
        </p:nvSpPr>
        <p:spPr>
          <a:xfrm rot="5400000">
            <a:off x="2060720" y="2173832"/>
            <a:ext cx="8001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8BE390C-64C9-D846-B41C-117A56C0A14C}"/>
              </a:ext>
            </a:extLst>
          </p:cNvPr>
          <p:cNvSpPr/>
          <p:nvPr/>
        </p:nvSpPr>
        <p:spPr>
          <a:xfrm rot="5400000">
            <a:off x="2062457" y="5394721"/>
            <a:ext cx="8001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3A3679-9081-2B4B-AF0C-F3C4750CE27B}"/>
              </a:ext>
            </a:extLst>
          </p:cNvPr>
          <p:cNvSpPr txBox="1"/>
          <p:nvPr/>
        </p:nvSpPr>
        <p:spPr>
          <a:xfrm>
            <a:off x="2388644" y="3466380"/>
            <a:ext cx="71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(q</a:t>
            </a:r>
            <a:r>
              <a:rPr lang="en-US" b="1" baseline="30000" dirty="0"/>
              <a:t>*</a:t>
            </a:r>
            <a:r>
              <a:rPr lang="en-US" b="1" dirty="0"/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ADB441-D8DE-B240-9B18-8427AC02C967}"/>
              </a:ext>
            </a:extLst>
          </p:cNvPr>
          <p:cNvCxnSpPr>
            <a:stCxn id="57" idx="3"/>
            <a:endCxn id="27" idx="6"/>
          </p:cNvCxnSpPr>
          <p:nvPr/>
        </p:nvCxnSpPr>
        <p:spPr>
          <a:xfrm flipV="1">
            <a:off x="2070133" y="2270987"/>
            <a:ext cx="2598532" cy="31411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1A45DC3-B545-644D-98A8-4B2E6F7523AF}"/>
              </a:ext>
            </a:extLst>
          </p:cNvPr>
          <p:cNvSpPr/>
          <p:nvPr/>
        </p:nvSpPr>
        <p:spPr>
          <a:xfrm rot="5400000">
            <a:off x="4002845" y="3003478"/>
            <a:ext cx="8001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862214-127C-B646-88E8-1AE96ADE8F76}"/>
              </a:ext>
            </a:extLst>
          </p:cNvPr>
          <p:cNvSpPr/>
          <p:nvPr/>
        </p:nvSpPr>
        <p:spPr>
          <a:xfrm rot="5400000">
            <a:off x="3350609" y="3792400"/>
            <a:ext cx="8001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E4F1B0-E952-1246-9E29-490D594FDB93}"/>
              </a:ext>
            </a:extLst>
          </p:cNvPr>
          <p:cNvCxnSpPr>
            <a:cxnSpLocks/>
            <a:stCxn id="25" idx="6"/>
            <a:endCxn id="56" idx="5"/>
          </p:cNvCxnSpPr>
          <p:nvPr/>
        </p:nvCxnSpPr>
        <p:spPr>
          <a:xfrm flipH="1" flipV="1">
            <a:off x="2068396" y="2247840"/>
            <a:ext cx="2615509" cy="32085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92FC766-8D36-434F-A4A1-64A06BEF0241}"/>
              </a:ext>
            </a:extLst>
          </p:cNvPr>
          <p:cNvSpPr/>
          <p:nvPr/>
        </p:nvSpPr>
        <p:spPr>
          <a:xfrm rot="5400000">
            <a:off x="3352031" y="3791304"/>
            <a:ext cx="8001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96E23D-DC5B-8746-A7E0-57F27BE073EC}"/>
              </a:ext>
            </a:extLst>
          </p:cNvPr>
          <p:cNvSpPr/>
          <p:nvPr/>
        </p:nvSpPr>
        <p:spPr>
          <a:xfrm rot="5400000">
            <a:off x="4641186" y="3779118"/>
            <a:ext cx="8001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686E7C-258E-2342-BB66-2C20B830D625}"/>
              </a:ext>
            </a:extLst>
          </p:cNvPr>
          <p:cNvSpPr/>
          <p:nvPr/>
        </p:nvSpPr>
        <p:spPr>
          <a:xfrm rot="5400000">
            <a:off x="3977437" y="4529689"/>
            <a:ext cx="8001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DE7536-860F-2A49-9BF6-E2B04FEB0856}"/>
              </a:ext>
            </a:extLst>
          </p:cNvPr>
          <p:cNvSpPr/>
          <p:nvPr/>
        </p:nvSpPr>
        <p:spPr>
          <a:xfrm rot="5400000">
            <a:off x="2048317" y="2175738"/>
            <a:ext cx="8001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2DA63B-9E0B-0A46-8214-9D0B000E6C8A}"/>
              </a:ext>
            </a:extLst>
          </p:cNvPr>
          <p:cNvSpPr/>
          <p:nvPr/>
        </p:nvSpPr>
        <p:spPr>
          <a:xfrm>
            <a:off x="3698808" y="2753892"/>
            <a:ext cx="262890" cy="3353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7979809-5EEE-D545-8C80-756F5DC3C668}"/>
              </a:ext>
            </a:extLst>
          </p:cNvPr>
          <p:cNvSpPr/>
          <p:nvPr/>
        </p:nvSpPr>
        <p:spPr>
          <a:xfrm rot="10800000">
            <a:off x="2850116" y="2753892"/>
            <a:ext cx="262890" cy="3353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4265EDF3-4D83-9647-BD4A-4CB4C6F2BAE2}"/>
              </a:ext>
            </a:extLst>
          </p:cNvPr>
          <p:cNvSpPr/>
          <p:nvPr/>
        </p:nvSpPr>
        <p:spPr>
          <a:xfrm rot="16200000">
            <a:off x="4051416" y="3167279"/>
            <a:ext cx="262890" cy="3353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BED1F3E4-0189-3B42-8417-6AE4C2CA8FCB}"/>
              </a:ext>
            </a:extLst>
          </p:cNvPr>
          <p:cNvSpPr/>
          <p:nvPr/>
        </p:nvSpPr>
        <p:spPr>
          <a:xfrm rot="16200000">
            <a:off x="2476863" y="3169084"/>
            <a:ext cx="262890" cy="3353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3A57B46-8D57-6644-9A63-09A04C927861}"/>
              </a:ext>
            </a:extLst>
          </p:cNvPr>
          <p:cNvSpPr/>
          <p:nvPr/>
        </p:nvSpPr>
        <p:spPr>
          <a:xfrm rot="5400000">
            <a:off x="4069101" y="3850081"/>
            <a:ext cx="262890" cy="3353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AE91E5D-3174-8B4E-99B3-1AC919341D34}"/>
              </a:ext>
            </a:extLst>
          </p:cNvPr>
          <p:cNvSpPr/>
          <p:nvPr/>
        </p:nvSpPr>
        <p:spPr>
          <a:xfrm rot="5400000">
            <a:off x="2477802" y="3850081"/>
            <a:ext cx="262890" cy="3353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B333EDAA-8091-E747-B725-1EF427D22307}"/>
              </a:ext>
            </a:extLst>
          </p:cNvPr>
          <p:cNvSpPr/>
          <p:nvPr/>
        </p:nvSpPr>
        <p:spPr>
          <a:xfrm rot="10800000">
            <a:off x="2855787" y="4537937"/>
            <a:ext cx="262890" cy="3353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41501A82-488D-6F44-80B8-31791BD6C957}"/>
              </a:ext>
            </a:extLst>
          </p:cNvPr>
          <p:cNvSpPr/>
          <p:nvPr/>
        </p:nvSpPr>
        <p:spPr>
          <a:xfrm>
            <a:off x="3603370" y="4519139"/>
            <a:ext cx="262890" cy="3353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2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1CCE-AB7E-B74C-964B-5503F5F7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FAC6C3-CE81-3544-9F38-2AB9E4F403A3}"/>
              </a:ext>
            </a:extLst>
          </p:cNvPr>
          <p:cNvGrpSpPr/>
          <p:nvPr/>
        </p:nvGrpSpPr>
        <p:grpSpPr>
          <a:xfrm>
            <a:off x="177800" y="1130466"/>
            <a:ext cx="8822082" cy="5270334"/>
            <a:chOff x="177800" y="1130466"/>
            <a:chExt cx="8822082" cy="52703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B7E15F-AC9D-8646-8FF1-A66457B3A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0" y="1130466"/>
              <a:ext cx="8822082" cy="52703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C3D88-355F-C74A-BC10-646BA4D101AB}"/>
                </a:ext>
              </a:extLst>
            </p:cNvPr>
            <p:cNvSpPr txBox="1"/>
            <p:nvPr/>
          </p:nvSpPr>
          <p:spPr>
            <a:xfrm>
              <a:off x="177800" y="1592131"/>
              <a:ext cx="18280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1M Elements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FA3F90-FC1B-AB42-99A4-C6A3CB6E8E23}"/>
                </a:ext>
              </a:extLst>
            </p:cNvPr>
            <p:cNvSpPr txBox="1"/>
            <p:nvPr/>
          </p:nvSpPr>
          <p:spPr>
            <a:xfrm>
              <a:off x="177800" y="1130466"/>
              <a:ext cx="19618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1.1m, T</a:t>
              </a:r>
              <a:r>
                <a:rPr lang="en-US" sz="2400" baseline="-25000" dirty="0">
                  <a:solidFill>
                    <a:srgbClr val="FF0000"/>
                  </a:solidFill>
                </a:rPr>
                <a:t>s </a:t>
              </a:r>
              <a:r>
                <a:rPr lang="en-US" sz="2400" dirty="0">
                  <a:solidFill>
                    <a:srgbClr val="FF0000"/>
                  </a:solidFill>
                </a:rPr>
                <a:t>= 3ms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63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5D2AF1-DA46-CB40-B28E-7DA304C412D9}"/>
              </a:ext>
            </a:extLst>
          </p:cNvPr>
          <p:cNvGrpSpPr/>
          <p:nvPr/>
        </p:nvGrpSpPr>
        <p:grpSpPr>
          <a:xfrm>
            <a:off x="2042602" y="2179547"/>
            <a:ext cx="2694643" cy="3300899"/>
            <a:chOff x="2042602" y="2179547"/>
            <a:chExt cx="2694643" cy="330089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AB62D-896B-FE41-83DE-CD5311CC4D3D}"/>
                </a:ext>
              </a:extLst>
            </p:cNvPr>
            <p:cNvGrpSpPr/>
            <p:nvPr/>
          </p:nvGrpSpPr>
          <p:grpSpPr>
            <a:xfrm rot="5400000">
              <a:off x="1755366" y="2529047"/>
              <a:ext cx="3243745" cy="2613333"/>
              <a:chOff x="3797135" y="3783330"/>
              <a:chExt cx="3243745" cy="261333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BA5E7B-20D2-6F40-AC21-F2FAD1276BD5}"/>
                  </a:ext>
                </a:extLst>
              </p:cNvPr>
              <p:cNvSpPr/>
              <p:nvPr/>
            </p:nvSpPr>
            <p:spPr>
              <a:xfrm>
                <a:off x="3797135" y="3783330"/>
                <a:ext cx="3220885" cy="259461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49546A0-80BA-184F-A2C9-11075BCBE71A}"/>
                  </a:ext>
                </a:extLst>
              </p:cNvPr>
              <p:cNvCxnSpPr/>
              <p:nvPr/>
            </p:nvCxnSpPr>
            <p:spPr>
              <a:xfrm>
                <a:off x="3797135" y="3790623"/>
                <a:ext cx="3243745" cy="2598747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AC6D30-B0F7-944B-B0D2-AE5265AF3F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7135" y="3790624"/>
                <a:ext cx="3220885" cy="26060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F4DD43-4923-704E-9AAA-2ABC7A350F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00915" y="4150499"/>
              <a:ext cx="582930" cy="154349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C578061-C8ED-7D40-8D79-8552599B4943}"/>
                </a:ext>
              </a:extLst>
            </p:cNvPr>
            <p:cNvSpPr/>
            <p:nvPr/>
          </p:nvSpPr>
          <p:spPr>
            <a:xfrm rot="16200000">
              <a:off x="2435451" y="3182132"/>
              <a:ext cx="3220886" cy="1284299"/>
            </a:xfrm>
            <a:prstGeom prst="triangl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A6EEC9C-7697-2C47-8FC1-DCFB70170E7F}"/>
                </a:ext>
              </a:extLst>
            </p:cNvPr>
            <p:cNvSpPr/>
            <p:nvPr/>
          </p:nvSpPr>
          <p:spPr>
            <a:xfrm rot="5400000">
              <a:off x="4643900" y="5370674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637CDD-65D7-024A-A282-7EFD53979791}"/>
                </a:ext>
              </a:extLst>
            </p:cNvPr>
            <p:cNvSpPr/>
            <p:nvPr/>
          </p:nvSpPr>
          <p:spPr>
            <a:xfrm rot="5400000">
              <a:off x="3359930" y="3774284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1D2127-C2E7-074C-8FA1-525C87997A94}"/>
                </a:ext>
              </a:extLst>
            </p:cNvPr>
            <p:cNvSpPr/>
            <p:nvPr/>
          </p:nvSpPr>
          <p:spPr>
            <a:xfrm rot="5400000">
              <a:off x="4628660" y="218526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E31160-9D37-244E-9E82-66DB5174B140}"/>
                </a:ext>
              </a:extLst>
            </p:cNvPr>
            <p:cNvSpPr/>
            <p:nvPr/>
          </p:nvSpPr>
          <p:spPr>
            <a:xfrm rot="5400000">
              <a:off x="4651520" y="378999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F8485BC-99FD-2E42-A6DB-BD2C145F62D1}"/>
                </a:ext>
              </a:extLst>
            </p:cNvPr>
            <p:cNvSpPr/>
            <p:nvPr/>
          </p:nvSpPr>
          <p:spPr>
            <a:xfrm rot="5400000">
              <a:off x="3975201" y="4513424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FCECF3-554C-1341-A689-C7B411A96870}"/>
                </a:ext>
              </a:extLst>
            </p:cNvPr>
            <p:cNvSpPr/>
            <p:nvPr/>
          </p:nvSpPr>
          <p:spPr>
            <a:xfrm rot="5400000">
              <a:off x="3998105" y="299204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D81AA-EAA9-2347-931F-BDBDF2592A81}"/>
                </a:ext>
              </a:extLst>
            </p:cNvPr>
            <p:cNvSpPr txBox="1"/>
            <p:nvPr/>
          </p:nvSpPr>
          <p:spPr>
            <a:xfrm>
              <a:off x="3953076" y="3491966"/>
              <a:ext cx="71575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(q</a:t>
              </a:r>
              <a:r>
                <a:rPr lang="en-US" b="1" baseline="30000" dirty="0"/>
                <a:t>*</a:t>
              </a:r>
              <a:r>
                <a:rPr lang="en-US" b="1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E03CF0-D24C-354A-B1B1-7FC0BA01731A}"/>
                </a:ext>
              </a:extLst>
            </p:cNvPr>
            <p:cNvSpPr txBox="1"/>
            <p:nvPr/>
          </p:nvSpPr>
          <p:spPr>
            <a:xfrm>
              <a:off x="3141877" y="2803208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q*</a:t>
              </a:r>
              <a:r>
                <a:rPr lang="en-US" dirty="0"/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7B3D89-AA7B-A141-B8DC-525AE2BEE278}"/>
                </a:ext>
              </a:extLst>
            </p:cNvPr>
            <p:cNvSpPr txBox="1"/>
            <p:nvPr/>
          </p:nvSpPr>
          <p:spPr>
            <a:xfrm>
              <a:off x="3105853" y="4500569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q*</a:t>
              </a:r>
              <a:r>
                <a:rPr lang="en-US" dirty="0"/>
                <a:t>)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E0FE28-73D6-7446-AAE8-701DB4E1003D}"/>
                </a:ext>
              </a:extLst>
            </p:cNvPr>
            <p:cNvSpPr/>
            <p:nvPr/>
          </p:nvSpPr>
          <p:spPr>
            <a:xfrm rot="5400000">
              <a:off x="2060720" y="217383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8BE390C-64C9-D846-B41C-117A56C0A14C}"/>
                </a:ext>
              </a:extLst>
            </p:cNvPr>
            <p:cNvSpPr/>
            <p:nvPr/>
          </p:nvSpPr>
          <p:spPr>
            <a:xfrm rot="5400000">
              <a:off x="2062457" y="5394721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3A3679-9081-2B4B-AF0C-F3C4750CE27B}"/>
                </a:ext>
              </a:extLst>
            </p:cNvPr>
            <p:cNvSpPr txBox="1"/>
            <p:nvPr/>
          </p:nvSpPr>
          <p:spPr>
            <a:xfrm>
              <a:off x="2388644" y="3466380"/>
              <a:ext cx="71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(q</a:t>
              </a:r>
              <a:r>
                <a:rPr lang="en-US" b="1" baseline="30000" dirty="0"/>
                <a:t>*</a:t>
              </a:r>
              <a:r>
                <a:rPr lang="en-US" b="1" dirty="0"/>
                <a:t>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ADB441-D8DE-B240-9B18-8427AC02C967}"/>
                </a:ext>
              </a:extLst>
            </p:cNvPr>
            <p:cNvCxnSpPr>
              <a:cxnSpLocks/>
              <a:endCxn id="27" idx="4"/>
            </p:cNvCxnSpPr>
            <p:nvPr/>
          </p:nvCxnSpPr>
          <p:spPr>
            <a:xfrm>
              <a:off x="2174415" y="2230982"/>
              <a:ext cx="244853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A45DC3-B545-644D-98A8-4B2E6F7523AF}"/>
                </a:ext>
              </a:extLst>
            </p:cNvPr>
            <p:cNvSpPr/>
            <p:nvPr/>
          </p:nvSpPr>
          <p:spPr>
            <a:xfrm rot="5400000">
              <a:off x="4002845" y="300347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862214-127C-B646-88E8-1AE96ADE8F76}"/>
                </a:ext>
              </a:extLst>
            </p:cNvPr>
            <p:cNvSpPr/>
            <p:nvPr/>
          </p:nvSpPr>
          <p:spPr>
            <a:xfrm rot="5400000">
              <a:off x="3350609" y="3792400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92FC766-8D36-434F-A4A1-64A06BEF0241}"/>
                </a:ext>
              </a:extLst>
            </p:cNvPr>
            <p:cNvSpPr/>
            <p:nvPr/>
          </p:nvSpPr>
          <p:spPr>
            <a:xfrm rot="5400000">
              <a:off x="3352031" y="3791304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396E23D-DC5B-8746-A7E0-57F27BE073EC}"/>
                </a:ext>
              </a:extLst>
            </p:cNvPr>
            <p:cNvSpPr/>
            <p:nvPr/>
          </p:nvSpPr>
          <p:spPr>
            <a:xfrm rot="5400000">
              <a:off x="4641186" y="377911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9686E7C-258E-2342-BB66-2C20B830D625}"/>
                </a:ext>
              </a:extLst>
            </p:cNvPr>
            <p:cNvSpPr/>
            <p:nvPr/>
          </p:nvSpPr>
          <p:spPr>
            <a:xfrm rot="5400000">
              <a:off x="3977437" y="4529689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DE7536-860F-2A49-9BF6-E2B04FEB0856}"/>
                </a:ext>
              </a:extLst>
            </p:cNvPr>
            <p:cNvSpPr/>
            <p:nvPr/>
          </p:nvSpPr>
          <p:spPr>
            <a:xfrm rot="5400000">
              <a:off x="2048317" y="217573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7427708-69F6-D340-8CA1-59AEB02446EE}"/>
                </a:ext>
              </a:extLst>
            </p:cNvPr>
            <p:cNvCxnSpPr>
              <a:cxnSpLocks/>
            </p:cNvCxnSpPr>
            <p:nvPr/>
          </p:nvCxnSpPr>
          <p:spPr>
            <a:xfrm>
              <a:off x="2162335" y="5434725"/>
              <a:ext cx="244853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834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5D2AF1-DA46-CB40-B28E-7DA304C412D9}"/>
              </a:ext>
            </a:extLst>
          </p:cNvPr>
          <p:cNvGrpSpPr/>
          <p:nvPr/>
        </p:nvGrpSpPr>
        <p:grpSpPr>
          <a:xfrm>
            <a:off x="2042602" y="2179547"/>
            <a:ext cx="2694643" cy="3300899"/>
            <a:chOff x="2042602" y="2179547"/>
            <a:chExt cx="2694643" cy="330089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5AB62D-896B-FE41-83DE-CD5311CC4D3D}"/>
                </a:ext>
              </a:extLst>
            </p:cNvPr>
            <p:cNvGrpSpPr/>
            <p:nvPr/>
          </p:nvGrpSpPr>
          <p:grpSpPr>
            <a:xfrm rot="5400000">
              <a:off x="1755366" y="2529047"/>
              <a:ext cx="3243745" cy="2613333"/>
              <a:chOff x="3797135" y="3783330"/>
              <a:chExt cx="3243745" cy="261333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BA5E7B-20D2-6F40-AC21-F2FAD1276BD5}"/>
                  </a:ext>
                </a:extLst>
              </p:cNvPr>
              <p:cNvSpPr/>
              <p:nvPr/>
            </p:nvSpPr>
            <p:spPr>
              <a:xfrm>
                <a:off x="3797135" y="3783330"/>
                <a:ext cx="3220885" cy="259461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49546A0-80BA-184F-A2C9-11075BCBE71A}"/>
                  </a:ext>
                </a:extLst>
              </p:cNvPr>
              <p:cNvCxnSpPr/>
              <p:nvPr/>
            </p:nvCxnSpPr>
            <p:spPr>
              <a:xfrm>
                <a:off x="3797135" y="3790623"/>
                <a:ext cx="3243745" cy="2598747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AC6D30-B0F7-944B-B0D2-AE5265AF3F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7135" y="3790624"/>
                <a:ext cx="3220885" cy="26060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F4DD43-4923-704E-9AAA-2ABC7A350F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00915" y="4150499"/>
              <a:ext cx="582930" cy="154349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C578061-C8ED-7D40-8D79-8552599B4943}"/>
                </a:ext>
              </a:extLst>
            </p:cNvPr>
            <p:cNvSpPr/>
            <p:nvPr/>
          </p:nvSpPr>
          <p:spPr>
            <a:xfrm rot="16200000">
              <a:off x="2435451" y="3182132"/>
              <a:ext cx="3220886" cy="1284299"/>
            </a:xfrm>
            <a:prstGeom prst="triangl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A6EEC9C-7697-2C47-8FC1-DCFB70170E7F}"/>
                </a:ext>
              </a:extLst>
            </p:cNvPr>
            <p:cNvSpPr/>
            <p:nvPr/>
          </p:nvSpPr>
          <p:spPr>
            <a:xfrm rot="5400000">
              <a:off x="4643900" y="5370674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637CDD-65D7-024A-A282-7EFD53979791}"/>
                </a:ext>
              </a:extLst>
            </p:cNvPr>
            <p:cNvSpPr/>
            <p:nvPr/>
          </p:nvSpPr>
          <p:spPr>
            <a:xfrm rot="5400000">
              <a:off x="3359930" y="3774284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1D2127-C2E7-074C-8FA1-525C87997A94}"/>
                </a:ext>
              </a:extLst>
            </p:cNvPr>
            <p:cNvSpPr/>
            <p:nvPr/>
          </p:nvSpPr>
          <p:spPr>
            <a:xfrm rot="5400000">
              <a:off x="4628660" y="218526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E31160-9D37-244E-9E82-66DB5174B140}"/>
                </a:ext>
              </a:extLst>
            </p:cNvPr>
            <p:cNvSpPr/>
            <p:nvPr/>
          </p:nvSpPr>
          <p:spPr>
            <a:xfrm rot="5400000">
              <a:off x="4651520" y="378999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F8485BC-99FD-2E42-A6DB-BD2C145F62D1}"/>
                </a:ext>
              </a:extLst>
            </p:cNvPr>
            <p:cNvSpPr/>
            <p:nvPr/>
          </p:nvSpPr>
          <p:spPr>
            <a:xfrm rot="5400000">
              <a:off x="3975201" y="4513424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FCECF3-554C-1341-A689-C7B411A96870}"/>
                </a:ext>
              </a:extLst>
            </p:cNvPr>
            <p:cNvSpPr/>
            <p:nvPr/>
          </p:nvSpPr>
          <p:spPr>
            <a:xfrm rot="5400000">
              <a:off x="3998105" y="299204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D81AA-EAA9-2347-931F-BDBDF2592A81}"/>
                </a:ext>
              </a:extLst>
            </p:cNvPr>
            <p:cNvSpPr txBox="1"/>
            <p:nvPr/>
          </p:nvSpPr>
          <p:spPr>
            <a:xfrm>
              <a:off x="3953076" y="3491966"/>
              <a:ext cx="71575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(q</a:t>
              </a:r>
              <a:r>
                <a:rPr lang="en-US" b="1" baseline="30000" dirty="0"/>
                <a:t>*</a:t>
              </a:r>
              <a:r>
                <a:rPr lang="en-US" b="1" dirty="0"/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E03CF0-D24C-354A-B1B1-7FC0BA01731A}"/>
                </a:ext>
              </a:extLst>
            </p:cNvPr>
            <p:cNvSpPr txBox="1"/>
            <p:nvPr/>
          </p:nvSpPr>
          <p:spPr>
            <a:xfrm>
              <a:off x="3141877" y="2803208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q*</a:t>
              </a:r>
              <a:r>
                <a:rPr lang="en-US" dirty="0"/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7B3D89-AA7B-A141-B8DC-525AE2BEE278}"/>
                </a:ext>
              </a:extLst>
            </p:cNvPr>
            <p:cNvSpPr txBox="1"/>
            <p:nvPr/>
          </p:nvSpPr>
          <p:spPr>
            <a:xfrm>
              <a:off x="3105853" y="4500569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q*</a:t>
              </a:r>
              <a:r>
                <a:rPr lang="en-US" dirty="0"/>
                <a:t>)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E0FE28-73D6-7446-AAE8-701DB4E1003D}"/>
                </a:ext>
              </a:extLst>
            </p:cNvPr>
            <p:cNvSpPr/>
            <p:nvPr/>
          </p:nvSpPr>
          <p:spPr>
            <a:xfrm rot="5400000">
              <a:off x="2060720" y="217383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8BE390C-64C9-D846-B41C-117A56C0A14C}"/>
                </a:ext>
              </a:extLst>
            </p:cNvPr>
            <p:cNvSpPr/>
            <p:nvPr/>
          </p:nvSpPr>
          <p:spPr>
            <a:xfrm rot="5400000">
              <a:off x="2062457" y="5394721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3A3679-9081-2B4B-AF0C-F3C4750CE27B}"/>
                </a:ext>
              </a:extLst>
            </p:cNvPr>
            <p:cNvSpPr txBox="1"/>
            <p:nvPr/>
          </p:nvSpPr>
          <p:spPr>
            <a:xfrm>
              <a:off x="2388644" y="3466380"/>
              <a:ext cx="71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(q</a:t>
              </a:r>
              <a:r>
                <a:rPr lang="en-US" b="1" baseline="30000" dirty="0"/>
                <a:t>*</a:t>
              </a:r>
              <a:r>
                <a:rPr lang="en-US" b="1" dirty="0"/>
                <a:t>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ADB441-D8DE-B240-9B18-8427AC02C967}"/>
                </a:ext>
              </a:extLst>
            </p:cNvPr>
            <p:cNvCxnSpPr>
              <a:cxnSpLocks/>
              <a:endCxn id="27" idx="4"/>
            </p:cNvCxnSpPr>
            <p:nvPr/>
          </p:nvCxnSpPr>
          <p:spPr>
            <a:xfrm>
              <a:off x="2174415" y="2230982"/>
              <a:ext cx="244853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A45DC3-B545-644D-98A8-4B2E6F7523AF}"/>
                </a:ext>
              </a:extLst>
            </p:cNvPr>
            <p:cNvSpPr/>
            <p:nvPr/>
          </p:nvSpPr>
          <p:spPr>
            <a:xfrm rot="5400000">
              <a:off x="4002845" y="300347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862214-127C-B646-88E8-1AE96ADE8F76}"/>
                </a:ext>
              </a:extLst>
            </p:cNvPr>
            <p:cNvSpPr/>
            <p:nvPr/>
          </p:nvSpPr>
          <p:spPr>
            <a:xfrm rot="5400000">
              <a:off x="3350609" y="3792400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92FC766-8D36-434F-A4A1-64A06BEF0241}"/>
                </a:ext>
              </a:extLst>
            </p:cNvPr>
            <p:cNvSpPr/>
            <p:nvPr/>
          </p:nvSpPr>
          <p:spPr>
            <a:xfrm rot="5400000">
              <a:off x="3352031" y="3791304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396E23D-DC5B-8746-A7E0-57F27BE073EC}"/>
                </a:ext>
              </a:extLst>
            </p:cNvPr>
            <p:cNvSpPr/>
            <p:nvPr/>
          </p:nvSpPr>
          <p:spPr>
            <a:xfrm rot="5400000">
              <a:off x="4641186" y="377911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9686E7C-258E-2342-BB66-2C20B830D625}"/>
                </a:ext>
              </a:extLst>
            </p:cNvPr>
            <p:cNvSpPr/>
            <p:nvPr/>
          </p:nvSpPr>
          <p:spPr>
            <a:xfrm rot="5400000">
              <a:off x="3977437" y="4529689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DE7536-860F-2A49-9BF6-E2B04FEB0856}"/>
                </a:ext>
              </a:extLst>
            </p:cNvPr>
            <p:cNvSpPr/>
            <p:nvPr/>
          </p:nvSpPr>
          <p:spPr>
            <a:xfrm rot="5400000">
              <a:off x="2048317" y="2175738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7427708-69F6-D340-8CA1-59AEB02446EE}"/>
                </a:ext>
              </a:extLst>
            </p:cNvPr>
            <p:cNvCxnSpPr>
              <a:cxnSpLocks/>
            </p:cNvCxnSpPr>
            <p:nvPr/>
          </p:nvCxnSpPr>
          <p:spPr>
            <a:xfrm>
              <a:off x="2162335" y="5434725"/>
              <a:ext cx="244853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3195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61E7B1-BFA8-A049-A437-248225849693}"/>
              </a:ext>
            </a:extLst>
          </p:cNvPr>
          <p:cNvGrpSpPr/>
          <p:nvPr/>
        </p:nvGrpSpPr>
        <p:grpSpPr>
          <a:xfrm>
            <a:off x="2055005" y="2179547"/>
            <a:ext cx="2688219" cy="3300899"/>
            <a:chOff x="2055005" y="2179547"/>
            <a:chExt cx="2688219" cy="33008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E8AF95-E6DA-7E48-A8B5-899B4B659532}"/>
                </a:ext>
              </a:extLst>
            </p:cNvPr>
            <p:cNvGrpSpPr/>
            <p:nvPr/>
          </p:nvGrpSpPr>
          <p:grpSpPr>
            <a:xfrm rot="5400000">
              <a:off x="1770604" y="2490945"/>
              <a:ext cx="3266608" cy="2666673"/>
              <a:chOff x="2152399" y="3569970"/>
              <a:chExt cx="3266608" cy="266667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85AB62D-896B-FE41-83DE-CD5311CC4D3D}"/>
                  </a:ext>
                </a:extLst>
              </p:cNvPr>
              <p:cNvGrpSpPr/>
              <p:nvPr/>
            </p:nvGrpSpPr>
            <p:grpSpPr>
              <a:xfrm>
                <a:off x="2175262" y="3623310"/>
                <a:ext cx="3243745" cy="2613333"/>
                <a:chOff x="3797135" y="3783330"/>
                <a:chExt cx="3243745" cy="261333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A5E7B-20D2-6F40-AC21-F2FAD1276BD5}"/>
                    </a:ext>
                  </a:extLst>
                </p:cNvPr>
                <p:cNvSpPr/>
                <p:nvPr/>
              </p:nvSpPr>
              <p:spPr>
                <a:xfrm>
                  <a:off x="3797135" y="3783330"/>
                  <a:ext cx="3220885" cy="259461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49546A0-80BA-184F-A2C9-11075BCBE71A}"/>
                    </a:ext>
                  </a:extLst>
                </p:cNvPr>
                <p:cNvCxnSpPr/>
                <p:nvPr/>
              </p:nvCxnSpPr>
              <p:spPr>
                <a:xfrm>
                  <a:off x="3797135" y="3790623"/>
                  <a:ext cx="3243745" cy="25987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4AC6D30-B0F7-944B-B0D2-AE5265AF3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7135" y="3790624"/>
                  <a:ext cx="3220885" cy="26060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3F4DD43-4923-704E-9AAA-2ABC7A350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7630" y="4137660"/>
                <a:ext cx="582930" cy="154349"/>
              </a:xfrm>
              <a:prstGeom prst="straightConnector1">
                <a:avLst/>
              </a:prstGeom>
              <a:ln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CC578061-C8ED-7D40-8D79-8552599B4943}"/>
                  </a:ext>
                </a:extLst>
              </p:cNvPr>
              <p:cNvSpPr/>
              <p:nvPr/>
            </p:nvSpPr>
            <p:spPr>
              <a:xfrm rot="10800000">
                <a:off x="2175260" y="3619171"/>
                <a:ext cx="3220886" cy="1284299"/>
              </a:xfrm>
              <a:prstGeom prst="triangl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A6EEC9C-7697-2C47-8FC1-DCFB70170E7F}"/>
                  </a:ext>
                </a:extLst>
              </p:cNvPr>
              <p:cNvSpPr/>
              <p:nvPr/>
            </p:nvSpPr>
            <p:spPr>
              <a:xfrm>
                <a:off x="5337810" y="357759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F637CDD-65D7-024A-A282-7EFD53979791}"/>
                  </a:ext>
                </a:extLst>
              </p:cNvPr>
              <p:cNvSpPr/>
              <p:nvPr/>
            </p:nvSpPr>
            <p:spPr>
              <a:xfrm>
                <a:off x="3741420" y="486156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31D2127-C2E7-074C-8FA1-525C87997A94}"/>
                  </a:ext>
                </a:extLst>
              </p:cNvPr>
              <p:cNvSpPr/>
              <p:nvPr/>
            </p:nvSpPr>
            <p:spPr>
              <a:xfrm>
                <a:off x="2152399" y="359283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BE31160-9D37-244E-9E82-66DB5174B140}"/>
                  </a:ext>
                </a:extLst>
              </p:cNvPr>
              <p:cNvSpPr/>
              <p:nvPr/>
            </p:nvSpPr>
            <p:spPr>
              <a:xfrm>
                <a:off x="3757129" y="356997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F8485BC-99FD-2E42-A6DB-BD2C145F62D1}"/>
                  </a:ext>
                </a:extLst>
              </p:cNvPr>
              <p:cNvSpPr/>
              <p:nvPr/>
            </p:nvSpPr>
            <p:spPr>
              <a:xfrm>
                <a:off x="4480560" y="4246289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8FCECF3-554C-1341-A689-C7B411A96870}"/>
                  </a:ext>
                </a:extLst>
              </p:cNvPr>
              <p:cNvSpPr/>
              <p:nvPr/>
            </p:nvSpPr>
            <p:spPr>
              <a:xfrm>
                <a:off x="2959184" y="4223385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D81AA-EAA9-2347-931F-BDBDF2592A81}"/>
                  </a:ext>
                </a:extLst>
              </p:cNvPr>
              <p:cNvSpPr txBox="1"/>
              <p:nvPr/>
            </p:nvSpPr>
            <p:spPr>
              <a:xfrm rot="16200000">
                <a:off x="3278135" y="3814494"/>
                <a:ext cx="71575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(q</a:t>
                </a:r>
                <a:r>
                  <a:rPr lang="en-US" b="1" baseline="30000" dirty="0"/>
                  <a:t>*</a:t>
                </a:r>
                <a:r>
                  <a:rPr lang="en-US" b="1" dirty="0"/>
                  <a:t>)</a:t>
                </a:r>
                <a:r>
                  <a:rPr lang="en-US" sz="3600" b="1" baseline="30000" dirty="0"/>
                  <a:t>-</a:t>
                </a:r>
                <a:endParaRPr lang="en-US" b="1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EE03CF0-D24C-354A-B1B1-7FC0BA01731A}"/>
                  </a:ext>
                </a:extLst>
              </p:cNvPr>
              <p:cNvSpPr txBox="1"/>
              <p:nvPr/>
            </p:nvSpPr>
            <p:spPr>
              <a:xfrm rot="16200000">
                <a:off x="2315821" y="4569172"/>
                <a:ext cx="7008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b="1" dirty="0"/>
                  <a:t>q*</a:t>
                </a:r>
                <a:r>
                  <a:rPr lang="en-US" dirty="0"/>
                  <a:t>)</a:t>
                </a:r>
                <a:r>
                  <a:rPr lang="en-US" sz="3200" baseline="30000" dirty="0"/>
                  <a:t>+</a:t>
                </a:r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B3D89-AA7B-A141-B8DC-525AE2BEE278}"/>
                  </a:ext>
                </a:extLst>
              </p:cNvPr>
              <p:cNvSpPr txBox="1"/>
              <p:nvPr/>
            </p:nvSpPr>
            <p:spPr>
              <a:xfrm rot="16200000">
                <a:off x="4546196" y="4626277"/>
                <a:ext cx="7008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b="1" dirty="0"/>
                  <a:t>q*</a:t>
                </a:r>
                <a:r>
                  <a:rPr lang="en-US" dirty="0"/>
                  <a:t>)</a:t>
                </a:r>
                <a:r>
                  <a:rPr lang="en-US" sz="3200" baseline="30000" dirty="0"/>
                  <a:t>+</a:t>
                </a:r>
                <a:endParaRPr lang="en-US" dirty="0"/>
              </a:p>
            </p:txBody>
          </p:sp>
          <p:sp>
            <p:nvSpPr>
              <p:cNvPr id="51" name="Right Arrow 50">
                <a:extLst>
                  <a:ext uri="{FF2B5EF4-FFF2-40B4-BE49-F238E27FC236}">
                    <a16:creationId xmlns:a16="http://schemas.microsoft.com/office/drawing/2014/main" id="{E8555D63-7A1F-FA49-A7D8-C07619ACC80F}"/>
                  </a:ext>
                </a:extLst>
              </p:cNvPr>
              <p:cNvSpPr/>
              <p:nvPr/>
            </p:nvSpPr>
            <p:spPr>
              <a:xfrm rot="13716302">
                <a:off x="4515330" y="4405882"/>
                <a:ext cx="262890" cy="33531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>
                <a:extLst>
                  <a:ext uri="{FF2B5EF4-FFF2-40B4-BE49-F238E27FC236}">
                    <a16:creationId xmlns:a16="http://schemas.microsoft.com/office/drawing/2014/main" id="{7A39CC9B-A8BB-954B-B79A-A44BC663A403}"/>
                  </a:ext>
                </a:extLst>
              </p:cNvPr>
              <p:cNvSpPr/>
              <p:nvPr/>
            </p:nvSpPr>
            <p:spPr>
              <a:xfrm rot="18399947">
                <a:off x="2862280" y="4423601"/>
                <a:ext cx="262890" cy="33531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E0FE28-73D6-7446-AAE8-701DB4E1003D}"/>
                </a:ext>
              </a:extLst>
            </p:cNvPr>
            <p:cNvSpPr/>
            <p:nvPr/>
          </p:nvSpPr>
          <p:spPr>
            <a:xfrm rot="5400000">
              <a:off x="2060720" y="217383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8BE390C-64C9-D846-B41C-117A56C0A14C}"/>
                </a:ext>
              </a:extLst>
            </p:cNvPr>
            <p:cNvSpPr/>
            <p:nvPr/>
          </p:nvSpPr>
          <p:spPr>
            <a:xfrm rot="5400000">
              <a:off x="2062457" y="5394721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C2A1586-FC82-FC4C-8980-136C3A3249F5}"/>
                </a:ext>
              </a:extLst>
            </p:cNvPr>
            <p:cNvSpPr/>
            <p:nvPr/>
          </p:nvSpPr>
          <p:spPr>
            <a:xfrm rot="5400000">
              <a:off x="3978626" y="2991489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340D886-0020-2C49-911C-51BA10B72BF8}"/>
                </a:ext>
              </a:extLst>
            </p:cNvPr>
            <p:cNvSpPr/>
            <p:nvPr/>
          </p:nvSpPr>
          <p:spPr>
            <a:xfrm rot="5400000">
              <a:off x="4657499" y="5379246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2C22955-EAA0-8C46-9CAF-8D70958CB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8346" y="2299987"/>
              <a:ext cx="1173169" cy="1467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6AAE9893-5A67-0543-A99A-E3E851C4A36E}"/>
                </a:ext>
              </a:extLst>
            </p:cNvPr>
            <p:cNvSpPr/>
            <p:nvPr/>
          </p:nvSpPr>
          <p:spPr>
            <a:xfrm rot="5400000" flipH="1">
              <a:off x="3821734" y="3245665"/>
              <a:ext cx="295503" cy="3353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05F49E8D-7CED-E844-9662-D6153279F51F}"/>
                </a:ext>
              </a:extLst>
            </p:cNvPr>
            <p:cNvSpPr/>
            <p:nvPr/>
          </p:nvSpPr>
          <p:spPr>
            <a:xfrm rot="16200000" flipH="1">
              <a:off x="3827292" y="3922591"/>
              <a:ext cx="295503" cy="3353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035CA4-ED13-FE41-9F5B-1D334E25F5BF}"/>
                </a:ext>
              </a:extLst>
            </p:cNvPr>
            <p:cNvCxnSpPr>
              <a:cxnSpLocks/>
            </p:cNvCxnSpPr>
            <p:nvPr/>
          </p:nvCxnSpPr>
          <p:spPr>
            <a:xfrm>
              <a:off x="3430353" y="3885141"/>
              <a:ext cx="1162439" cy="14368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6179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99E8-1280-AD47-A8BB-0B8D59EA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D9D057-962D-2D44-A9A1-C9A8B7911E1D}"/>
              </a:ext>
            </a:extLst>
          </p:cNvPr>
          <p:cNvGrpSpPr/>
          <p:nvPr/>
        </p:nvGrpSpPr>
        <p:grpSpPr>
          <a:xfrm>
            <a:off x="981456" y="1049547"/>
            <a:ext cx="7965440" cy="4937760"/>
            <a:chOff x="981456" y="1049547"/>
            <a:chExt cx="7965440" cy="493776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4A260B-0EBB-D146-8B7F-8CDB207EEF64}"/>
                </a:ext>
              </a:extLst>
            </p:cNvPr>
            <p:cNvSpPr/>
            <p:nvPr/>
          </p:nvSpPr>
          <p:spPr>
            <a:xfrm>
              <a:off x="981456" y="1049547"/>
              <a:ext cx="7965440" cy="4937760"/>
            </a:xfrm>
            <a:prstGeom prst="rect">
              <a:avLst/>
            </a:prstGeom>
            <a:gradFill>
              <a:gsLst>
                <a:gs pos="0">
                  <a:srgbClr val="FFC000"/>
                </a:gs>
                <a:gs pos="7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539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C7FF236-BAD7-1B4B-997E-F9EDE6059FC5}"/>
                </a:ext>
              </a:extLst>
            </p:cNvPr>
            <p:cNvSpPr/>
            <p:nvPr/>
          </p:nvSpPr>
          <p:spPr>
            <a:xfrm>
              <a:off x="6592824" y="3369045"/>
              <a:ext cx="1860296" cy="987608"/>
            </a:xfrm>
            <a:prstGeom prst="roundRect">
              <a:avLst/>
            </a:prstGeom>
            <a:gradFill>
              <a:gsLst>
                <a:gs pos="0">
                  <a:srgbClr val="0070C0">
                    <a:lumMod val="95000"/>
                    <a:lumOff val="5000"/>
                  </a:srgbClr>
                </a:gs>
                <a:gs pos="100000">
                  <a:srgbClr val="0070C0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Configuration (Q, RHS, S, EOS)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63F1AF0-0E41-EF41-8F84-2E3F23D87282}"/>
                </a:ext>
              </a:extLst>
            </p:cNvPr>
            <p:cNvCxnSpPr>
              <a:cxnSpLocks/>
            </p:cNvCxnSpPr>
            <p:nvPr/>
          </p:nvCxnSpPr>
          <p:spPr>
            <a:xfrm>
              <a:off x="7466584" y="2928101"/>
              <a:ext cx="0" cy="501904"/>
            </a:xfrm>
            <a:prstGeom prst="straightConnector1">
              <a:avLst/>
            </a:prstGeom>
            <a:ln w="730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FAD335D-896D-AE4C-804C-36A213287CF8}"/>
                </a:ext>
              </a:extLst>
            </p:cNvPr>
            <p:cNvSpPr/>
            <p:nvPr/>
          </p:nvSpPr>
          <p:spPr>
            <a:xfrm>
              <a:off x="4793488" y="2147813"/>
              <a:ext cx="1450848" cy="719328"/>
            </a:xfrm>
            <a:prstGeom prst="roundRect">
              <a:avLst/>
            </a:prstGeom>
            <a:gradFill>
              <a:gsLst>
                <a:gs pos="0">
                  <a:schemeClr val="accent6"/>
                </a:gs>
                <a:gs pos="100000">
                  <a:srgbClr val="FFC000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Decomp (Metis)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287A6FE-DE3A-F742-9C4D-3503B152F356}"/>
                </a:ext>
              </a:extLst>
            </p:cNvPr>
            <p:cNvSpPr/>
            <p:nvPr/>
          </p:nvSpPr>
          <p:spPr>
            <a:xfrm>
              <a:off x="3128264" y="2017765"/>
              <a:ext cx="1450848" cy="979424"/>
            </a:xfrm>
            <a:prstGeom prst="roundRect">
              <a:avLst/>
            </a:prstGeom>
            <a:gradFill>
              <a:gsLst>
                <a:gs pos="0">
                  <a:srgbClr val="FFC000"/>
                </a:gs>
                <a:gs pos="100000">
                  <a:srgbClr val="0070C0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Grid Generation (Serial)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EAEFDD0-FD5A-2446-AF16-995BBE714AEA}"/>
                </a:ext>
              </a:extLst>
            </p:cNvPr>
            <p:cNvSpPr/>
            <p:nvPr/>
          </p:nvSpPr>
          <p:spPr>
            <a:xfrm>
              <a:off x="6592824" y="2017765"/>
              <a:ext cx="1684528" cy="987608"/>
            </a:xfrm>
            <a:prstGeom prst="roundRect">
              <a:avLst/>
            </a:prstGeom>
            <a:gradFill>
              <a:gsLst>
                <a:gs pos="0">
                  <a:schemeClr val="accent6"/>
                </a:gs>
                <a:gs pos="100000">
                  <a:srgbClr val="FFC000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Create DG Discretization</a:t>
              </a:r>
            </a:p>
            <a:p>
              <a:pPr algn="ctr"/>
              <a:r>
                <a:rPr lang="en-US" b="1" dirty="0"/>
                <a:t>(Eager, Lazy)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87E4EFE-6C25-E84D-84B7-E48135CC091B}"/>
                </a:ext>
              </a:extLst>
            </p:cNvPr>
            <p:cNvSpPr/>
            <p:nvPr/>
          </p:nvSpPr>
          <p:spPr>
            <a:xfrm>
              <a:off x="1374648" y="1950720"/>
              <a:ext cx="1450848" cy="1113515"/>
            </a:xfrm>
            <a:prstGeom prst="roundRect">
              <a:avLst/>
            </a:prstGeom>
            <a:gradFill>
              <a:gsLst>
                <a:gs pos="0">
                  <a:srgbClr val="FFC000"/>
                </a:gs>
                <a:gs pos="100000">
                  <a:srgbClr val="0070C0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Create Array Context</a:t>
              </a:r>
            </a:p>
            <a:p>
              <a:pPr algn="ctr"/>
              <a:r>
                <a:rPr lang="en-US" b="1" dirty="0"/>
                <a:t>(GPU, CPU)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8DF2A3F-EE01-9E41-B280-11CF2D31ED72}"/>
                </a:ext>
              </a:extLst>
            </p:cNvPr>
            <p:cNvSpPr/>
            <p:nvPr/>
          </p:nvSpPr>
          <p:spPr>
            <a:xfrm>
              <a:off x="4676648" y="3369045"/>
              <a:ext cx="1684528" cy="987608"/>
            </a:xfrm>
            <a:prstGeom prst="roundRect">
              <a:avLst/>
            </a:prstGeom>
            <a:gradFill>
              <a:gsLst>
                <a:gs pos="0">
                  <a:srgbClr val="0070C0">
                    <a:lumMod val="95000"/>
                    <a:lumOff val="5000"/>
                  </a:srgbClr>
                </a:gs>
                <a:gs pos="100000">
                  <a:srgbClr val="0070C0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Solution Initialization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906BD53-364A-8342-8A9E-38D8D9D1E95A}"/>
                </a:ext>
              </a:extLst>
            </p:cNvPr>
            <p:cNvSpPr/>
            <p:nvPr/>
          </p:nvSpPr>
          <p:spPr>
            <a:xfrm>
              <a:off x="2618232" y="3518427"/>
              <a:ext cx="1684528" cy="688844"/>
            </a:xfrm>
            <a:prstGeom prst="roundRect">
              <a:avLst/>
            </a:prstGeom>
            <a:gradFill>
              <a:gsLst>
                <a:gs pos="0">
                  <a:schemeClr val="accent6"/>
                </a:gs>
                <a:gs pos="100000">
                  <a:srgbClr val="FFC000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Time marching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A3CA41-0B3B-FF49-B6FC-FC0CF0CDB590}"/>
                </a:ext>
              </a:extLst>
            </p:cNvPr>
            <p:cNvSpPr/>
            <p:nvPr/>
          </p:nvSpPr>
          <p:spPr>
            <a:xfrm>
              <a:off x="3589528" y="4681782"/>
              <a:ext cx="1450848" cy="840219"/>
            </a:xfrm>
            <a:prstGeom prst="roundRect">
              <a:avLst/>
            </a:prstGeom>
            <a:gradFill>
              <a:gsLst>
                <a:gs pos="0">
                  <a:srgbClr val="FFC000"/>
                </a:gs>
                <a:gs pos="100000">
                  <a:srgbClr val="0070C0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Viz I/O</a:t>
              </a:r>
            </a:p>
            <a:p>
              <a:pPr algn="ctr"/>
              <a:r>
                <a:rPr lang="en-US" b="1" dirty="0"/>
                <a:t>VTK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1E4752E-DF1C-F842-8F89-D81D001A3018}"/>
                </a:ext>
              </a:extLst>
            </p:cNvPr>
            <p:cNvSpPr/>
            <p:nvPr/>
          </p:nvSpPr>
          <p:spPr>
            <a:xfrm>
              <a:off x="1892808" y="4693057"/>
              <a:ext cx="1450848" cy="544508"/>
            </a:xfrm>
            <a:prstGeom prst="roundRect">
              <a:avLst/>
            </a:prstGeom>
            <a:gradFill>
              <a:gsLst>
                <a:gs pos="0">
                  <a:srgbClr val="FFC000"/>
                </a:gs>
                <a:gs pos="100000">
                  <a:srgbClr val="0070C0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Status Reporting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19A2FD6-8BA2-1047-8A5F-CAA5A4A83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220" y="4200382"/>
              <a:ext cx="229616" cy="492675"/>
            </a:xfrm>
            <a:prstGeom prst="straightConnector1">
              <a:avLst/>
            </a:prstGeom>
            <a:ln w="730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2B129FF-99D9-4446-A77F-A581745D70DE}"/>
                </a:ext>
              </a:extLst>
            </p:cNvPr>
            <p:cNvCxnSpPr/>
            <p:nvPr/>
          </p:nvCxnSpPr>
          <p:spPr>
            <a:xfrm>
              <a:off x="2825496" y="2517637"/>
              <a:ext cx="385064" cy="0"/>
            </a:xfrm>
            <a:prstGeom prst="straightConnector1">
              <a:avLst/>
            </a:prstGeom>
            <a:ln w="730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CB80E6-7958-9845-B702-70CFBF488386}"/>
                </a:ext>
              </a:extLst>
            </p:cNvPr>
            <p:cNvCxnSpPr/>
            <p:nvPr/>
          </p:nvCxnSpPr>
          <p:spPr>
            <a:xfrm>
              <a:off x="4579112" y="2548117"/>
              <a:ext cx="385064" cy="0"/>
            </a:xfrm>
            <a:prstGeom prst="straightConnector1">
              <a:avLst/>
            </a:prstGeom>
            <a:ln w="730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20C5B3-4B0D-C34D-BA76-FD790E890B5A}"/>
                </a:ext>
              </a:extLst>
            </p:cNvPr>
            <p:cNvCxnSpPr/>
            <p:nvPr/>
          </p:nvCxnSpPr>
          <p:spPr>
            <a:xfrm>
              <a:off x="6244336" y="2558277"/>
              <a:ext cx="385064" cy="0"/>
            </a:xfrm>
            <a:prstGeom prst="straightConnector1">
              <a:avLst/>
            </a:prstGeom>
            <a:ln w="730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70AF35-8AEB-4A44-AD7C-8BF3C3A9B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5248" y="3862849"/>
              <a:ext cx="417576" cy="0"/>
            </a:xfrm>
            <a:prstGeom prst="straightConnector1">
              <a:avLst/>
            </a:prstGeom>
            <a:ln w="730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5BD609-24C2-9D4F-AC24-55A1C9DB2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9072" y="3862849"/>
              <a:ext cx="417576" cy="0"/>
            </a:xfrm>
            <a:prstGeom prst="straightConnector1">
              <a:avLst/>
            </a:prstGeom>
            <a:ln w="730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949085-11AC-FA4F-BC12-9437E6A3BDF5}"/>
                </a:ext>
              </a:extLst>
            </p:cNvPr>
            <p:cNvCxnSpPr>
              <a:cxnSpLocks/>
            </p:cNvCxnSpPr>
            <p:nvPr/>
          </p:nvCxnSpPr>
          <p:spPr>
            <a:xfrm>
              <a:off x="3879596" y="4207271"/>
              <a:ext cx="263652" cy="485786"/>
            </a:xfrm>
            <a:prstGeom prst="straightConnector1">
              <a:avLst/>
            </a:prstGeom>
            <a:ln w="730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ACB8D7-A5EC-DC4A-9815-74707D2BD58A}"/>
                </a:ext>
              </a:extLst>
            </p:cNvPr>
            <p:cNvSpPr txBox="1"/>
            <p:nvPr/>
          </p:nvSpPr>
          <p:spPr>
            <a:xfrm>
              <a:off x="1640160" y="1153803"/>
              <a:ext cx="64229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Typical </a:t>
              </a:r>
              <a:r>
                <a:rPr lang="en-US" sz="3200" i="1" dirty="0"/>
                <a:t>MIRGE-Com</a:t>
              </a:r>
              <a:r>
                <a:rPr lang="en-US" sz="3200" dirty="0"/>
                <a:t> Simulation Driver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091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045A5D-634A-D94D-AC07-44095D8B5A63}"/>
              </a:ext>
            </a:extLst>
          </p:cNvPr>
          <p:cNvGrpSpPr/>
          <p:nvPr/>
        </p:nvGrpSpPr>
        <p:grpSpPr>
          <a:xfrm>
            <a:off x="2055005" y="2179547"/>
            <a:ext cx="2682239" cy="3300899"/>
            <a:chOff x="2055005" y="2179547"/>
            <a:chExt cx="2682239" cy="33008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E8AF95-E6DA-7E48-A8B5-899B4B659532}"/>
                </a:ext>
              </a:extLst>
            </p:cNvPr>
            <p:cNvGrpSpPr/>
            <p:nvPr/>
          </p:nvGrpSpPr>
          <p:grpSpPr>
            <a:xfrm rot="5400000">
              <a:off x="1770604" y="2490945"/>
              <a:ext cx="3266608" cy="2666673"/>
              <a:chOff x="2152399" y="3569970"/>
              <a:chExt cx="3266608" cy="266667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85AB62D-896B-FE41-83DE-CD5311CC4D3D}"/>
                  </a:ext>
                </a:extLst>
              </p:cNvPr>
              <p:cNvGrpSpPr/>
              <p:nvPr/>
            </p:nvGrpSpPr>
            <p:grpSpPr>
              <a:xfrm>
                <a:off x="2175262" y="3623310"/>
                <a:ext cx="3243745" cy="2613333"/>
                <a:chOff x="3797135" y="3783330"/>
                <a:chExt cx="3243745" cy="261333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A5E7B-20D2-6F40-AC21-F2FAD1276BD5}"/>
                    </a:ext>
                  </a:extLst>
                </p:cNvPr>
                <p:cNvSpPr/>
                <p:nvPr/>
              </p:nvSpPr>
              <p:spPr>
                <a:xfrm>
                  <a:off x="3797135" y="3783330"/>
                  <a:ext cx="3220885" cy="259461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49546A0-80BA-184F-A2C9-11075BCBE71A}"/>
                    </a:ext>
                  </a:extLst>
                </p:cNvPr>
                <p:cNvCxnSpPr/>
                <p:nvPr/>
              </p:nvCxnSpPr>
              <p:spPr>
                <a:xfrm>
                  <a:off x="3797135" y="3790623"/>
                  <a:ext cx="3243745" cy="25987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4AC6D30-B0F7-944B-B0D2-AE5265AF3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7135" y="3790624"/>
                  <a:ext cx="3220885" cy="2606039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3F4DD43-4923-704E-9AAA-2ABC7A350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7630" y="4137660"/>
                <a:ext cx="582930" cy="154349"/>
              </a:xfrm>
              <a:prstGeom prst="straightConnector1">
                <a:avLst/>
              </a:prstGeom>
              <a:ln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CC578061-C8ED-7D40-8D79-8552599B4943}"/>
                  </a:ext>
                </a:extLst>
              </p:cNvPr>
              <p:cNvSpPr/>
              <p:nvPr/>
            </p:nvSpPr>
            <p:spPr>
              <a:xfrm rot="10800000">
                <a:off x="2175260" y="3619171"/>
                <a:ext cx="3220886" cy="1284299"/>
              </a:xfrm>
              <a:prstGeom prst="triangl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A6EEC9C-7697-2C47-8FC1-DCFB70170E7F}"/>
                  </a:ext>
                </a:extLst>
              </p:cNvPr>
              <p:cNvSpPr/>
              <p:nvPr/>
            </p:nvSpPr>
            <p:spPr>
              <a:xfrm>
                <a:off x="5337810" y="357759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F637CDD-65D7-024A-A282-7EFD53979791}"/>
                  </a:ext>
                </a:extLst>
              </p:cNvPr>
              <p:cNvSpPr/>
              <p:nvPr/>
            </p:nvSpPr>
            <p:spPr>
              <a:xfrm>
                <a:off x="3741420" y="486156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31D2127-C2E7-074C-8FA1-525C87997A94}"/>
                  </a:ext>
                </a:extLst>
              </p:cNvPr>
              <p:cNvSpPr/>
              <p:nvPr/>
            </p:nvSpPr>
            <p:spPr>
              <a:xfrm>
                <a:off x="2152399" y="359283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BE31160-9D37-244E-9E82-66DB5174B140}"/>
                  </a:ext>
                </a:extLst>
              </p:cNvPr>
              <p:cNvSpPr/>
              <p:nvPr/>
            </p:nvSpPr>
            <p:spPr>
              <a:xfrm>
                <a:off x="3757129" y="356997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F8485BC-99FD-2E42-A6DB-BD2C145F62D1}"/>
                  </a:ext>
                </a:extLst>
              </p:cNvPr>
              <p:cNvSpPr/>
              <p:nvPr/>
            </p:nvSpPr>
            <p:spPr>
              <a:xfrm>
                <a:off x="4480560" y="4246289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8FCECF3-554C-1341-A689-C7B411A96870}"/>
                  </a:ext>
                </a:extLst>
              </p:cNvPr>
              <p:cNvSpPr/>
              <p:nvPr/>
            </p:nvSpPr>
            <p:spPr>
              <a:xfrm>
                <a:off x="2959184" y="4223385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D81AA-EAA9-2347-931F-BDBDF2592A81}"/>
                  </a:ext>
                </a:extLst>
              </p:cNvPr>
              <p:cNvSpPr txBox="1"/>
              <p:nvPr/>
            </p:nvSpPr>
            <p:spPr>
              <a:xfrm rot="16200000">
                <a:off x="3280177" y="3811597"/>
                <a:ext cx="7157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(q</a:t>
                </a:r>
                <a:r>
                  <a:rPr lang="en-US" b="1" baseline="30000" dirty="0"/>
                  <a:t>*</a:t>
                </a:r>
                <a:r>
                  <a:rPr lang="en-US" b="1" dirty="0"/>
                  <a:t>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EE03CF0-D24C-354A-B1B1-7FC0BA01731A}"/>
                  </a:ext>
                </a:extLst>
              </p:cNvPr>
              <p:cNvSpPr txBox="1"/>
              <p:nvPr/>
            </p:nvSpPr>
            <p:spPr>
              <a:xfrm rot="16200000">
                <a:off x="2667006" y="4698383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b="1" dirty="0"/>
                  <a:t>q*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B3D89-AA7B-A141-B8DC-525AE2BEE278}"/>
                  </a:ext>
                </a:extLst>
              </p:cNvPr>
              <p:cNvSpPr txBox="1"/>
              <p:nvPr/>
            </p:nvSpPr>
            <p:spPr>
              <a:xfrm rot="16200000">
                <a:off x="4364367" y="4734407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b="1" dirty="0"/>
                  <a:t>q*</a:t>
                </a:r>
                <a:r>
                  <a:rPr lang="en-US" dirty="0"/>
                  <a:t>)</a:t>
                </a:r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E0FE28-73D6-7446-AAE8-701DB4E1003D}"/>
                </a:ext>
              </a:extLst>
            </p:cNvPr>
            <p:cNvSpPr/>
            <p:nvPr/>
          </p:nvSpPr>
          <p:spPr>
            <a:xfrm rot="5400000">
              <a:off x="2060720" y="217383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8BE390C-64C9-D846-B41C-117A56C0A14C}"/>
                </a:ext>
              </a:extLst>
            </p:cNvPr>
            <p:cNvSpPr/>
            <p:nvPr/>
          </p:nvSpPr>
          <p:spPr>
            <a:xfrm rot="5400000">
              <a:off x="2062457" y="5394721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3A3679-9081-2B4B-AF0C-F3C4750CE27B}"/>
              </a:ext>
            </a:extLst>
          </p:cNvPr>
          <p:cNvSpPr txBox="1"/>
          <p:nvPr/>
        </p:nvSpPr>
        <p:spPr>
          <a:xfrm>
            <a:off x="2388644" y="3466380"/>
            <a:ext cx="71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(q</a:t>
            </a:r>
            <a:r>
              <a:rPr lang="en-US" b="1" baseline="30000" dirty="0"/>
              <a:t>*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6226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8004-1280-B747-9DD4-4F3F95A4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045A5D-634A-D94D-AC07-44095D8B5A63}"/>
              </a:ext>
            </a:extLst>
          </p:cNvPr>
          <p:cNvGrpSpPr/>
          <p:nvPr/>
        </p:nvGrpSpPr>
        <p:grpSpPr>
          <a:xfrm>
            <a:off x="2055005" y="2179547"/>
            <a:ext cx="2682239" cy="3300899"/>
            <a:chOff x="2055005" y="2179547"/>
            <a:chExt cx="2682239" cy="33008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FE8AF95-E6DA-7E48-A8B5-899B4B659532}"/>
                </a:ext>
              </a:extLst>
            </p:cNvPr>
            <p:cNvGrpSpPr/>
            <p:nvPr/>
          </p:nvGrpSpPr>
          <p:grpSpPr>
            <a:xfrm rot="5400000">
              <a:off x="1770604" y="2490945"/>
              <a:ext cx="3266608" cy="2666673"/>
              <a:chOff x="2152399" y="3569970"/>
              <a:chExt cx="3266608" cy="266667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85AB62D-896B-FE41-83DE-CD5311CC4D3D}"/>
                  </a:ext>
                </a:extLst>
              </p:cNvPr>
              <p:cNvGrpSpPr/>
              <p:nvPr/>
            </p:nvGrpSpPr>
            <p:grpSpPr>
              <a:xfrm>
                <a:off x="2175262" y="3623310"/>
                <a:ext cx="3243745" cy="2613333"/>
                <a:chOff x="3797135" y="3783330"/>
                <a:chExt cx="3243745" cy="261333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8BA5E7B-20D2-6F40-AC21-F2FAD1276BD5}"/>
                    </a:ext>
                  </a:extLst>
                </p:cNvPr>
                <p:cNvSpPr/>
                <p:nvPr/>
              </p:nvSpPr>
              <p:spPr>
                <a:xfrm>
                  <a:off x="3797135" y="3783330"/>
                  <a:ext cx="3220885" cy="259461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49546A0-80BA-184F-A2C9-11075BCBE71A}"/>
                    </a:ext>
                  </a:extLst>
                </p:cNvPr>
                <p:cNvCxnSpPr/>
                <p:nvPr/>
              </p:nvCxnSpPr>
              <p:spPr>
                <a:xfrm>
                  <a:off x="3797135" y="3790623"/>
                  <a:ext cx="3243745" cy="25987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4AC6D30-B0F7-944B-B0D2-AE5265AF3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97135" y="3790624"/>
                  <a:ext cx="3220885" cy="2606039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3F4DD43-4923-704E-9AAA-2ABC7A350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7630" y="4137660"/>
                <a:ext cx="582930" cy="154349"/>
              </a:xfrm>
              <a:prstGeom prst="straightConnector1">
                <a:avLst/>
              </a:prstGeom>
              <a:ln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CC578061-C8ED-7D40-8D79-8552599B4943}"/>
                  </a:ext>
                </a:extLst>
              </p:cNvPr>
              <p:cNvSpPr/>
              <p:nvPr/>
            </p:nvSpPr>
            <p:spPr>
              <a:xfrm rot="10800000">
                <a:off x="2175260" y="3619171"/>
                <a:ext cx="3220886" cy="1284299"/>
              </a:xfrm>
              <a:prstGeom prst="triangl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A6EEC9C-7697-2C47-8FC1-DCFB70170E7F}"/>
                  </a:ext>
                </a:extLst>
              </p:cNvPr>
              <p:cNvSpPr/>
              <p:nvPr/>
            </p:nvSpPr>
            <p:spPr>
              <a:xfrm>
                <a:off x="5337810" y="357759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F637CDD-65D7-024A-A282-7EFD53979791}"/>
                  </a:ext>
                </a:extLst>
              </p:cNvPr>
              <p:cNvSpPr/>
              <p:nvPr/>
            </p:nvSpPr>
            <p:spPr>
              <a:xfrm>
                <a:off x="3741420" y="486156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31D2127-C2E7-074C-8FA1-525C87997A94}"/>
                  </a:ext>
                </a:extLst>
              </p:cNvPr>
              <p:cNvSpPr/>
              <p:nvPr/>
            </p:nvSpPr>
            <p:spPr>
              <a:xfrm>
                <a:off x="2152399" y="359283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BE31160-9D37-244E-9E82-66DB5174B140}"/>
                  </a:ext>
                </a:extLst>
              </p:cNvPr>
              <p:cNvSpPr/>
              <p:nvPr/>
            </p:nvSpPr>
            <p:spPr>
              <a:xfrm>
                <a:off x="3757129" y="3569970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F8485BC-99FD-2E42-A6DB-BD2C145F62D1}"/>
                  </a:ext>
                </a:extLst>
              </p:cNvPr>
              <p:cNvSpPr/>
              <p:nvPr/>
            </p:nvSpPr>
            <p:spPr>
              <a:xfrm>
                <a:off x="4480560" y="4246289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8FCECF3-554C-1341-A689-C7B411A96870}"/>
                  </a:ext>
                </a:extLst>
              </p:cNvPr>
              <p:cNvSpPr/>
              <p:nvPr/>
            </p:nvSpPr>
            <p:spPr>
              <a:xfrm>
                <a:off x="2959184" y="4223385"/>
                <a:ext cx="80010" cy="9144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D81AA-EAA9-2347-931F-BDBDF2592A81}"/>
                  </a:ext>
                </a:extLst>
              </p:cNvPr>
              <p:cNvSpPr txBox="1"/>
              <p:nvPr/>
            </p:nvSpPr>
            <p:spPr>
              <a:xfrm rot="16200000">
                <a:off x="3280177" y="3811597"/>
                <a:ext cx="7157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(q</a:t>
                </a:r>
                <a:r>
                  <a:rPr lang="en-US" b="1" baseline="30000" dirty="0"/>
                  <a:t>*</a:t>
                </a:r>
                <a:r>
                  <a:rPr lang="en-US" b="1" dirty="0"/>
                  <a:t>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EE03CF0-D24C-354A-B1B1-7FC0BA01731A}"/>
                  </a:ext>
                </a:extLst>
              </p:cNvPr>
              <p:cNvSpPr txBox="1"/>
              <p:nvPr/>
            </p:nvSpPr>
            <p:spPr>
              <a:xfrm rot="16200000">
                <a:off x="2667006" y="4698383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b="1" dirty="0"/>
                  <a:t>q*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7B3D89-AA7B-A141-B8DC-525AE2BEE278}"/>
                  </a:ext>
                </a:extLst>
              </p:cNvPr>
              <p:cNvSpPr txBox="1"/>
              <p:nvPr/>
            </p:nvSpPr>
            <p:spPr>
              <a:xfrm rot="16200000">
                <a:off x="4364367" y="4734407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b="1" dirty="0"/>
                  <a:t>q*</a:t>
                </a:r>
                <a:r>
                  <a:rPr lang="en-US" dirty="0"/>
                  <a:t>)</a:t>
                </a:r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E0FE28-73D6-7446-AAE8-701DB4E1003D}"/>
                </a:ext>
              </a:extLst>
            </p:cNvPr>
            <p:cNvSpPr/>
            <p:nvPr/>
          </p:nvSpPr>
          <p:spPr>
            <a:xfrm rot="5400000">
              <a:off x="2060720" y="2173832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8BE390C-64C9-D846-B41C-117A56C0A14C}"/>
                </a:ext>
              </a:extLst>
            </p:cNvPr>
            <p:cNvSpPr/>
            <p:nvPr/>
          </p:nvSpPr>
          <p:spPr>
            <a:xfrm rot="5400000">
              <a:off x="2062457" y="5394721"/>
              <a:ext cx="80010" cy="914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3A3679-9081-2B4B-AF0C-F3C4750CE27B}"/>
              </a:ext>
            </a:extLst>
          </p:cNvPr>
          <p:cNvSpPr txBox="1"/>
          <p:nvPr/>
        </p:nvSpPr>
        <p:spPr>
          <a:xfrm>
            <a:off x="2388644" y="3466380"/>
            <a:ext cx="71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(q</a:t>
            </a:r>
            <a:r>
              <a:rPr lang="en-US" b="1" baseline="30000" dirty="0"/>
              <a:t>*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7507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B1E-5CEC-D245-B76B-3EB8BB7D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9225E-96D8-8B41-963C-CE282DDDF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146" y="1405513"/>
            <a:ext cx="7206650" cy="470434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4696A2-0125-D645-9F55-0F635585CD72}"/>
              </a:ext>
            </a:extLst>
          </p:cNvPr>
          <p:cNvSpPr/>
          <p:nvPr/>
        </p:nvSpPr>
        <p:spPr>
          <a:xfrm>
            <a:off x="5293580" y="3920836"/>
            <a:ext cx="2369127" cy="73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53631E-4B97-EC4B-85E1-5AE3B56D66A5}"/>
              </a:ext>
            </a:extLst>
          </p:cNvPr>
          <p:cNvCxnSpPr>
            <a:cxnSpLocks/>
          </p:cNvCxnSpPr>
          <p:nvPr/>
        </p:nvCxnSpPr>
        <p:spPr>
          <a:xfrm>
            <a:off x="6789872" y="4114799"/>
            <a:ext cx="7204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3FCC77-FB5F-CA4A-BDBC-6D75ACF36E00}"/>
              </a:ext>
            </a:extLst>
          </p:cNvPr>
          <p:cNvSpPr txBox="1"/>
          <p:nvPr/>
        </p:nvSpPr>
        <p:spPr>
          <a:xfrm>
            <a:off x="5378788" y="3930133"/>
            <a:ext cx="13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Prometheus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EA835-CB53-FD4F-9C82-9020D4874A48}"/>
              </a:ext>
            </a:extLst>
          </p:cNvPr>
          <p:cNvSpPr txBox="1"/>
          <p:nvPr/>
        </p:nvSpPr>
        <p:spPr>
          <a:xfrm>
            <a:off x="5372901" y="4274850"/>
            <a:ext cx="131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MIRGE-Com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87FA56-AAF8-0549-9D71-2BD343AD567C}"/>
              </a:ext>
            </a:extLst>
          </p:cNvPr>
          <p:cNvSpPr/>
          <p:nvPr/>
        </p:nvSpPr>
        <p:spPr>
          <a:xfrm>
            <a:off x="7079656" y="4404098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C3B84-3A3D-2142-B742-422CE8896A12}"/>
              </a:ext>
            </a:extLst>
          </p:cNvPr>
          <p:cNvSpPr/>
          <p:nvPr/>
        </p:nvSpPr>
        <p:spPr>
          <a:xfrm>
            <a:off x="2299838" y="5263080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9C9AAE-2BEB-CC45-99F5-7837BC16B2F8}"/>
              </a:ext>
            </a:extLst>
          </p:cNvPr>
          <p:cNvSpPr/>
          <p:nvPr/>
        </p:nvSpPr>
        <p:spPr>
          <a:xfrm>
            <a:off x="3325081" y="4999843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1B429-7572-D241-9039-C1A997FEB041}"/>
              </a:ext>
            </a:extLst>
          </p:cNvPr>
          <p:cNvSpPr/>
          <p:nvPr/>
        </p:nvSpPr>
        <p:spPr>
          <a:xfrm>
            <a:off x="3657583" y="4217787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E12C7D-4246-1543-A5C7-65C91FB90688}"/>
              </a:ext>
            </a:extLst>
          </p:cNvPr>
          <p:cNvSpPr/>
          <p:nvPr/>
        </p:nvSpPr>
        <p:spPr>
          <a:xfrm>
            <a:off x="4122271" y="4059383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5B466F-D1C4-B045-8407-5D7584312DE0}"/>
              </a:ext>
            </a:extLst>
          </p:cNvPr>
          <p:cNvSpPr/>
          <p:nvPr/>
        </p:nvSpPr>
        <p:spPr>
          <a:xfrm>
            <a:off x="4386091" y="3905334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B65797-ED45-D149-8558-7E84B667A207}"/>
              </a:ext>
            </a:extLst>
          </p:cNvPr>
          <p:cNvSpPr/>
          <p:nvPr/>
        </p:nvSpPr>
        <p:spPr>
          <a:xfrm>
            <a:off x="5071910" y="3101768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8C60CD-4FD7-294D-A552-AD0DD8C6FEB6}"/>
              </a:ext>
            </a:extLst>
          </p:cNvPr>
          <p:cNvSpPr/>
          <p:nvPr/>
        </p:nvSpPr>
        <p:spPr>
          <a:xfrm>
            <a:off x="5421376" y="2852389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EE9DFA-741B-7B45-B0FC-2F9D84A00DBF}"/>
              </a:ext>
            </a:extLst>
          </p:cNvPr>
          <p:cNvSpPr/>
          <p:nvPr/>
        </p:nvSpPr>
        <p:spPr>
          <a:xfrm>
            <a:off x="5615341" y="2824674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7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95B411-0AAE-EB45-9A1C-56C15069B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63" y="1136072"/>
            <a:ext cx="7534513" cy="49183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636B1E-5CEC-D245-B76B-3EB8BB7D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E8149E-F640-224F-B9B1-E9C6A65C3E8E}"/>
              </a:ext>
            </a:extLst>
          </p:cNvPr>
          <p:cNvGrpSpPr/>
          <p:nvPr/>
        </p:nvGrpSpPr>
        <p:grpSpPr>
          <a:xfrm>
            <a:off x="2175410" y="2367477"/>
            <a:ext cx="2369127" cy="734291"/>
            <a:chOff x="5293580" y="3920836"/>
            <a:chExt cx="2369127" cy="7342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4696A2-0125-D645-9F55-0F635585CD72}"/>
                </a:ext>
              </a:extLst>
            </p:cNvPr>
            <p:cNvSpPr/>
            <p:nvPr/>
          </p:nvSpPr>
          <p:spPr>
            <a:xfrm>
              <a:off x="5293580" y="3920836"/>
              <a:ext cx="2369127" cy="7342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53631E-4B97-EC4B-85E1-5AE3B56D66A5}"/>
                </a:ext>
              </a:extLst>
            </p:cNvPr>
            <p:cNvCxnSpPr>
              <a:cxnSpLocks/>
            </p:cNvCxnSpPr>
            <p:nvPr/>
          </p:nvCxnSpPr>
          <p:spPr>
            <a:xfrm>
              <a:off x="6789872" y="4114799"/>
              <a:ext cx="72043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3FCC77-FB5F-CA4A-BDBC-6D75ACF36E00}"/>
                </a:ext>
              </a:extLst>
            </p:cNvPr>
            <p:cNvSpPr txBox="1"/>
            <p:nvPr/>
          </p:nvSpPr>
          <p:spPr>
            <a:xfrm>
              <a:off x="5378788" y="3930133"/>
              <a:ext cx="1325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Prometheus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EA835-CB53-FD4F-9C82-9020D4874A48}"/>
                </a:ext>
              </a:extLst>
            </p:cNvPr>
            <p:cNvSpPr txBox="1"/>
            <p:nvPr/>
          </p:nvSpPr>
          <p:spPr>
            <a:xfrm>
              <a:off x="5372901" y="4274850"/>
              <a:ext cx="1317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MIRGE-Com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87FA56-AAF8-0549-9D71-2BD343AD567C}"/>
                </a:ext>
              </a:extLst>
            </p:cNvPr>
            <p:cNvSpPr/>
            <p:nvPr/>
          </p:nvSpPr>
          <p:spPr>
            <a:xfrm>
              <a:off x="7079656" y="4404098"/>
              <a:ext cx="96981" cy="110836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0A6C3B84-3A3D-2142-B742-422CE8896A12}"/>
              </a:ext>
            </a:extLst>
          </p:cNvPr>
          <p:cNvSpPr/>
          <p:nvPr/>
        </p:nvSpPr>
        <p:spPr>
          <a:xfrm>
            <a:off x="1676383" y="5192161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9C9AAE-2BEB-CC45-99F5-7837BC16B2F8}"/>
              </a:ext>
            </a:extLst>
          </p:cNvPr>
          <p:cNvSpPr/>
          <p:nvPr/>
        </p:nvSpPr>
        <p:spPr>
          <a:xfrm>
            <a:off x="2563080" y="5193813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1B429-7572-D241-9039-C1A997FEB041}"/>
              </a:ext>
            </a:extLst>
          </p:cNvPr>
          <p:cNvSpPr/>
          <p:nvPr/>
        </p:nvSpPr>
        <p:spPr>
          <a:xfrm>
            <a:off x="3186513" y="5201468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E12C7D-4246-1543-A5C7-65C91FB90688}"/>
              </a:ext>
            </a:extLst>
          </p:cNvPr>
          <p:cNvSpPr/>
          <p:nvPr/>
        </p:nvSpPr>
        <p:spPr>
          <a:xfrm>
            <a:off x="4122271" y="5181617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5B466F-D1C4-B045-8407-5D7584312DE0}"/>
              </a:ext>
            </a:extLst>
          </p:cNvPr>
          <p:cNvSpPr/>
          <p:nvPr/>
        </p:nvSpPr>
        <p:spPr>
          <a:xfrm>
            <a:off x="4995695" y="5069121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B65797-ED45-D149-8558-7E84B667A207}"/>
              </a:ext>
            </a:extLst>
          </p:cNvPr>
          <p:cNvSpPr/>
          <p:nvPr/>
        </p:nvSpPr>
        <p:spPr>
          <a:xfrm>
            <a:off x="5293590" y="4778171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8C60CD-4FD7-294D-A552-AD0DD8C6FEB6}"/>
              </a:ext>
            </a:extLst>
          </p:cNvPr>
          <p:cNvSpPr/>
          <p:nvPr/>
        </p:nvSpPr>
        <p:spPr>
          <a:xfrm>
            <a:off x="6169526" y="2021095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EE9DFA-741B-7B45-B0FC-2F9D84A00DBF}"/>
              </a:ext>
            </a:extLst>
          </p:cNvPr>
          <p:cNvSpPr/>
          <p:nvPr/>
        </p:nvSpPr>
        <p:spPr>
          <a:xfrm>
            <a:off x="5878574" y="2062667"/>
            <a:ext cx="96981" cy="110836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6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0232803-8722-8949-BF96-1A4DEDAC9656}"/>
              </a:ext>
            </a:extLst>
          </p:cNvPr>
          <p:cNvGrpSpPr/>
          <p:nvPr/>
        </p:nvGrpSpPr>
        <p:grpSpPr>
          <a:xfrm>
            <a:off x="-46141" y="155715"/>
            <a:ext cx="8905784" cy="6655668"/>
            <a:chOff x="-46141" y="155715"/>
            <a:chExt cx="8905784" cy="66556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2A54C7-2531-1748-BDDD-6FAABEFA60E6}"/>
                </a:ext>
              </a:extLst>
            </p:cNvPr>
            <p:cNvGrpSpPr/>
            <p:nvPr/>
          </p:nvGrpSpPr>
          <p:grpSpPr>
            <a:xfrm>
              <a:off x="302395" y="155715"/>
              <a:ext cx="8557248" cy="6268279"/>
              <a:chOff x="368655" y="380999"/>
              <a:chExt cx="8557248" cy="626827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6ACD21-A342-A34E-9173-191EF5933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8000" y="381000"/>
                <a:ext cx="8128000" cy="6096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3C229C-E10B-CD42-AEB6-940BAEF898AD}"/>
                  </a:ext>
                </a:extLst>
              </p:cNvPr>
              <p:cNvSpPr/>
              <p:nvPr/>
            </p:nvSpPr>
            <p:spPr>
              <a:xfrm>
                <a:off x="578678" y="381000"/>
                <a:ext cx="291548" cy="62682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942C65-ADCF-F049-8679-26060CDEF187}"/>
                  </a:ext>
                </a:extLst>
              </p:cNvPr>
              <p:cNvSpPr/>
              <p:nvPr/>
            </p:nvSpPr>
            <p:spPr>
              <a:xfrm rot="16200000">
                <a:off x="4681054" y="2460211"/>
                <a:ext cx="250135" cy="7836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84C27-BC72-2241-ADFE-F70AA26D3707}"/>
                  </a:ext>
                </a:extLst>
              </p:cNvPr>
              <p:cNvSpPr txBox="1"/>
              <p:nvPr/>
            </p:nvSpPr>
            <p:spPr>
              <a:xfrm>
                <a:off x="419652" y="380999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2.5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4B72C3-071F-2A4D-B28C-F17EDEBA299E}"/>
                  </a:ext>
                </a:extLst>
              </p:cNvPr>
              <p:cNvSpPr txBox="1"/>
              <p:nvPr/>
            </p:nvSpPr>
            <p:spPr>
              <a:xfrm>
                <a:off x="430931" y="1421294"/>
                <a:ext cx="5132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2.0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2D0342-4DF3-314A-834B-241491FE1245}"/>
                  </a:ext>
                </a:extLst>
              </p:cNvPr>
              <p:cNvSpPr txBox="1"/>
              <p:nvPr/>
            </p:nvSpPr>
            <p:spPr>
              <a:xfrm>
                <a:off x="419652" y="2583729"/>
                <a:ext cx="5132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1.5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2F80AC-929D-C640-BC9C-0304BB6C40E8}"/>
                  </a:ext>
                </a:extLst>
              </p:cNvPr>
              <p:cNvSpPr txBox="1"/>
              <p:nvPr/>
            </p:nvSpPr>
            <p:spPr>
              <a:xfrm>
                <a:off x="430931" y="3746164"/>
                <a:ext cx="5132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1.0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2F3697-1851-B546-93EB-E9900CF86710}"/>
                  </a:ext>
                </a:extLst>
              </p:cNvPr>
              <p:cNvSpPr txBox="1"/>
              <p:nvPr/>
            </p:nvSpPr>
            <p:spPr>
              <a:xfrm>
                <a:off x="368655" y="4864375"/>
                <a:ext cx="5132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0.5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6C569C-FF71-D64A-AA26-3F1660292A51}"/>
                  </a:ext>
                </a:extLst>
              </p:cNvPr>
              <p:cNvSpPr txBox="1"/>
              <p:nvPr/>
            </p:nvSpPr>
            <p:spPr>
              <a:xfrm>
                <a:off x="529211" y="5982586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1E578C-F8F5-6F42-A4FD-8786B8B0FEEA}"/>
                  </a:ext>
                </a:extLst>
              </p:cNvPr>
              <p:cNvSpPr txBox="1"/>
              <p:nvPr/>
            </p:nvSpPr>
            <p:spPr>
              <a:xfrm>
                <a:off x="763535" y="618264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80D5F4-F725-0443-924A-CF6A43A12D8A}"/>
                  </a:ext>
                </a:extLst>
              </p:cNvPr>
              <p:cNvSpPr txBox="1"/>
              <p:nvPr/>
            </p:nvSpPr>
            <p:spPr>
              <a:xfrm>
                <a:off x="1817084" y="6191634"/>
                <a:ext cx="8338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20000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78F79A-4848-3F40-A299-F69FD1FD5AB1}"/>
                  </a:ext>
                </a:extLst>
              </p:cNvPr>
              <p:cNvSpPr txBox="1"/>
              <p:nvPr/>
            </p:nvSpPr>
            <p:spPr>
              <a:xfrm>
                <a:off x="3079425" y="6182641"/>
                <a:ext cx="8338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40000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AB3FB4-E8D0-F948-9D1A-B15F0B0CBF57}"/>
                  </a:ext>
                </a:extLst>
              </p:cNvPr>
              <p:cNvSpPr txBox="1"/>
              <p:nvPr/>
            </p:nvSpPr>
            <p:spPr>
              <a:xfrm>
                <a:off x="4341766" y="6187995"/>
                <a:ext cx="8338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60000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EDDDA2-29B5-4844-8E6A-32487BC4821A}"/>
                  </a:ext>
                </a:extLst>
              </p:cNvPr>
              <p:cNvSpPr txBox="1"/>
              <p:nvPr/>
            </p:nvSpPr>
            <p:spPr>
              <a:xfrm>
                <a:off x="5578759" y="6163029"/>
                <a:ext cx="8338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80000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52B210-9452-6443-9EB2-6ADDE974F61A}"/>
                  </a:ext>
                </a:extLst>
              </p:cNvPr>
              <p:cNvSpPr txBox="1"/>
              <p:nvPr/>
            </p:nvSpPr>
            <p:spPr>
              <a:xfrm>
                <a:off x="6815752" y="6159450"/>
                <a:ext cx="9637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100000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184576-8DE5-8544-9F7F-0787EFC45240}"/>
                  </a:ext>
                </a:extLst>
              </p:cNvPr>
              <p:cNvSpPr txBox="1"/>
              <p:nvPr/>
            </p:nvSpPr>
            <p:spPr>
              <a:xfrm>
                <a:off x="7962178" y="6156136"/>
                <a:ext cx="9637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120000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2F9F5C-FF7C-F947-A087-8F94619833FB}"/>
                </a:ext>
              </a:extLst>
            </p:cNvPr>
            <p:cNvSpPr txBox="1"/>
            <p:nvPr/>
          </p:nvSpPr>
          <p:spPr>
            <a:xfrm>
              <a:off x="6383847" y="4723553"/>
              <a:ext cx="731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Euler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401B4E-4DB9-444E-8AA7-0E3CE2EF02D3}"/>
                </a:ext>
              </a:extLst>
            </p:cNvPr>
            <p:cNvSpPr txBox="1"/>
            <p:nvPr/>
          </p:nvSpPr>
          <p:spPr>
            <a:xfrm>
              <a:off x="7626453" y="5146609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p=1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65061E-A51E-7049-973A-B647C6E84FCA}"/>
                </a:ext>
              </a:extLst>
            </p:cNvPr>
            <p:cNvSpPr txBox="1"/>
            <p:nvPr/>
          </p:nvSpPr>
          <p:spPr>
            <a:xfrm>
              <a:off x="7231354" y="4777277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p=2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2162AA-0D60-8A4D-9434-9DD46DFE778D}"/>
                </a:ext>
              </a:extLst>
            </p:cNvPr>
            <p:cNvSpPr txBox="1"/>
            <p:nvPr/>
          </p:nvSpPr>
          <p:spPr>
            <a:xfrm>
              <a:off x="7074359" y="4306096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p=3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54014D-1A03-0441-9988-3CAEF1142A36}"/>
                </a:ext>
              </a:extLst>
            </p:cNvPr>
            <p:cNvSpPr txBox="1"/>
            <p:nvPr/>
          </p:nvSpPr>
          <p:spPr>
            <a:xfrm>
              <a:off x="6018202" y="2239580"/>
              <a:ext cx="599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RK4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77F05D-CFAA-AA46-B39C-2B2135C1CC5F}"/>
                </a:ext>
              </a:extLst>
            </p:cNvPr>
            <p:cNvSpPr txBox="1"/>
            <p:nvPr/>
          </p:nvSpPr>
          <p:spPr>
            <a:xfrm>
              <a:off x="7597659" y="2898414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p=1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7CCEE7-CA5A-E948-BC2D-583754C13E26}"/>
                </a:ext>
              </a:extLst>
            </p:cNvPr>
            <p:cNvSpPr txBox="1"/>
            <p:nvPr/>
          </p:nvSpPr>
          <p:spPr>
            <a:xfrm>
              <a:off x="7443752" y="2084379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p=2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F81442-DF56-9842-96B0-02D3DAD198A9}"/>
                </a:ext>
              </a:extLst>
            </p:cNvPr>
            <p:cNvSpPr txBox="1"/>
            <p:nvPr/>
          </p:nvSpPr>
          <p:spPr>
            <a:xfrm>
              <a:off x="7231354" y="694764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p=3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047540-385C-494C-A32A-95E36666A4D6}"/>
                </a:ext>
              </a:extLst>
            </p:cNvPr>
            <p:cNvSpPr txBox="1"/>
            <p:nvPr/>
          </p:nvSpPr>
          <p:spPr>
            <a:xfrm rot="16200000">
              <a:off x="-1166224" y="2799637"/>
              <a:ext cx="27633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/>
                <a:t>Walltime</a:t>
              </a:r>
              <a:r>
                <a:rPr lang="en-US" sz="2800" b="1" dirty="0"/>
                <a:t>/step (s)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EDFE92-38E8-C74E-BB1E-A931E21DEB94}"/>
                </a:ext>
              </a:extLst>
            </p:cNvPr>
            <p:cNvSpPr txBox="1"/>
            <p:nvPr/>
          </p:nvSpPr>
          <p:spPr>
            <a:xfrm>
              <a:off x="3208499" y="6288163"/>
              <a:ext cx="32574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Number of elements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283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A43E1D4-15EB-F247-8364-FAD463705A52}"/>
              </a:ext>
            </a:extLst>
          </p:cNvPr>
          <p:cNvGrpSpPr/>
          <p:nvPr/>
        </p:nvGrpSpPr>
        <p:grpSpPr>
          <a:xfrm>
            <a:off x="-19646" y="108158"/>
            <a:ext cx="8905788" cy="6729730"/>
            <a:chOff x="-19646" y="108158"/>
            <a:chExt cx="8905788" cy="67297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42A62B-BF0C-A44C-85E1-C80B78004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764" y="174528"/>
              <a:ext cx="8128000" cy="6096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3C229C-E10B-CD42-AEB6-940BAEF898AD}"/>
                </a:ext>
              </a:extLst>
            </p:cNvPr>
            <p:cNvSpPr/>
            <p:nvPr/>
          </p:nvSpPr>
          <p:spPr>
            <a:xfrm>
              <a:off x="537403" y="108158"/>
              <a:ext cx="291548" cy="6268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942C65-ADCF-F049-8679-26060CDEF187}"/>
                </a:ext>
              </a:extLst>
            </p:cNvPr>
            <p:cNvSpPr/>
            <p:nvPr/>
          </p:nvSpPr>
          <p:spPr>
            <a:xfrm rot="16200000">
              <a:off x="4621146" y="2230689"/>
              <a:ext cx="250135" cy="7836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6C569C-FF71-D64A-AA26-3F1660292A51}"/>
                </a:ext>
              </a:extLst>
            </p:cNvPr>
            <p:cNvSpPr txBox="1"/>
            <p:nvPr/>
          </p:nvSpPr>
          <p:spPr>
            <a:xfrm>
              <a:off x="399346" y="5783107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3.4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1E578C-F8F5-6F42-A4FD-8786B8B0FEEA}"/>
                </a:ext>
              </a:extLst>
            </p:cNvPr>
            <p:cNvSpPr txBox="1"/>
            <p:nvPr/>
          </p:nvSpPr>
          <p:spPr>
            <a:xfrm>
              <a:off x="723774" y="5983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80D5F4-F725-0443-924A-CF6A43A12D8A}"/>
                </a:ext>
              </a:extLst>
            </p:cNvPr>
            <p:cNvSpPr txBox="1"/>
            <p:nvPr/>
          </p:nvSpPr>
          <p:spPr>
            <a:xfrm>
              <a:off x="1777323" y="5992855"/>
              <a:ext cx="83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20000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78F79A-4848-3F40-A299-F69FD1FD5AB1}"/>
                </a:ext>
              </a:extLst>
            </p:cNvPr>
            <p:cNvSpPr txBox="1"/>
            <p:nvPr/>
          </p:nvSpPr>
          <p:spPr>
            <a:xfrm>
              <a:off x="3039664" y="5983862"/>
              <a:ext cx="83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40000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AB3FB4-E8D0-F948-9D1A-B15F0B0CBF57}"/>
                </a:ext>
              </a:extLst>
            </p:cNvPr>
            <p:cNvSpPr txBox="1"/>
            <p:nvPr/>
          </p:nvSpPr>
          <p:spPr>
            <a:xfrm>
              <a:off x="4302005" y="5989216"/>
              <a:ext cx="83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60000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EDDDA2-29B5-4844-8E6A-32487BC4821A}"/>
                </a:ext>
              </a:extLst>
            </p:cNvPr>
            <p:cNvSpPr txBox="1"/>
            <p:nvPr/>
          </p:nvSpPr>
          <p:spPr>
            <a:xfrm>
              <a:off x="5538998" y="5964250"/>
              <a:ext cx="83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80000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52B210-9452-6443-9EB2-6ADDE974F61A}"/>
                </a:ext>
              </a:extLst>
            </p:cNvPr>
            <p:cNvSpPr txBox="1"/>
            <p:nvPr/>
          </p:nvSpPr>
          <p:spPr>
            <a:xfrm>
              <a:off x="6775991" y="5960671"/>
              <a:ext cx="9637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100000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184576-8DE5-8544-9F7F-0787EFC45240}"/>
                </a:ext>
              </a:extLst>
            </p:cNvPr>
            <p:cNvSpPr txBox="1"/>
            <p:nvPr/>
          </p:nvSpPr>
          <p:spPr>
            <a:xfrm>
              <a:off x="7922417" y="5957357"/>
              <a:ext cx="9637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120000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401B4E-4DB9-444E-8AA7-0E3CE2EF02D3}"/>
                </a:ext>
              </a:extLst>
            </p:cNvPr>
            <p:cNvSpPr txBox="1"/>
            <p:nvPr/>
          </p:nvSpPr>
          <p:spPr>
            <a:xfrm>
              <a:off x="1326359" y="409483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p=1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65061E-A51E-7049-973A-B647C6E84FCA}"/>
                </a:ext>
              </a:extLst>
            </p:cNvPr>
            <p:cNvSpPr txBox="1"/>
            <p:nvPr/>
          </p:nvSpPr>
          <p:spPr>
            <a:xfrm>
              <a:off x="1088920" y="2887697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p=2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2162AA-0D60-8A4D-9434-9DD46DFE778D}"/>
                </a:ext>
              </a:extLst>
            </p:cNvPr>
            <p:cNvSpPr txBox="1"/>
            <p:nvPr/>
          </p:nvSpPr>
          <p:spPr>
            <a:xfrm>
              <a:off x="1102786" y="742879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p=3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54014D-1A03-0441-9988-3CAEF1142A36}"/>
                </a:ext>
              </a:extLst>
            </p:cNvPr>
            <p:cNvSpPr txBox="1"/>
            <p:nvPr/>
          </p:nvSpPr>
          <p:spPr>
            <a:xfrm>
              <a:off x="2601554" y="3222528"/>
              <a:ext cx="1257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RK4/Euler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047540-385C-494C-A32A-95E36666A4D6}"/>
                </a:ext>
              </a:extLst>
            </p:cNvPr>
            <p:cNvSpPr txBox="1"/>
            <p:nvPr/>
          </p:nvSpPr>
          <p:spPr>
            <a:xfrm rot="16200000">
              <a:off x="-496251" y="2826142"/>
              <a:ext cx="1476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TS Ratio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EDFE92-38E8-C74E-BB1E-A931E21DEB94}"/>
                </a:ext>
              </a:extLst>
            </p:cNvPr>
            <p:cNvSpPr txBox="1"/>
            <p:nvPr/>
          </p:nvSpPr>
          <p:spPr>
            <a:xfrm>
              <a:off x="3234998" y="6314668"/>
              <a:ext cx="32574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Number of elements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868DC1-CA02-8144-BCF3-7C7E2AEE14EA}"/>
                </a:ext>
              </a:extLst>
            </p:cNvPr>
            <p:cNvSpPr txBox="1"/>
            <p:nvPr/>
          </p:nvSpPr>
          <p:spPr>
            <a:xfrm>
              <a:off x="402176" y="4761816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3.5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7E615C-B5DD-FF41-8738-BEC376D1C7C7}"/>
                </a:ext>
              </a:extLst>
            </p:cNvPr>
            <p:cNvSpPr txBox="1"/>
            <p:nvPr/>
          </p:nvSpPr>
          <p:spPr>
            <a:xfrm>
              <a:off x="388667" y="3702009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3.6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B47E0E-5F90-1248-AF0E-2DB10EC0ABEB}"/>
                </a:ext>
              </a:extLst>
            </p:cNvPr>
            <p:cNvSpPr txBox="1"/>
            <p:nvPr/>
          </p:nvSpPr>
          <p:spPr>
            <a:xfrm>
              <a:off x="422344" y="2687642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3.7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FDC520-AC9D-A541-958F-A921027DD2D0}"/>
                </a:ext>
              </a:extLst>
            </p:cNvPr>
            <p:cNvSpPr txBox="1"/>
            <p:nvPr/>
          </p:nvSpPr>
          <p:spPr>
            <a:xfrm>
              <a:off x="410734" y="1657094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3.8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BE1F61-CCEE-E048-B5A8-5E363FEDA905}"/>
                </a:ext>
              </a:extLst>
            </p:cNvPr>
            <p:cNvSpPr txBox="1"/>
            <p:nvPr/>
          </p:nvSpPr>
          <p:spPr>
            <a:xfrm>
              <a:off x="399905" y="642727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3.9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58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427A8B-5E88-004F-B4B8-7755A1D475DE}"/>
              </a:ext>
            </a:extLst>
          </p:cNvPr>
          <p:cNvGrpSpPr/>
          <p:nvPr/>
        </p:nvGrpSpPr>
        <p:grpSpPr>
          <a:xfrm>
            <a:off x="1214437" y="4410075"/>
            <a:ext cx="6515100" cy="1752600"/>
            <a:chOff x="1314450" y="2552700"/>
            <a:chExt cx="6515100" cy="1752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0AE0F7-F32B-074E-B00A-16DAEB70E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4450" y="2552700"/>
              <a:ext cx="6515100" cy="1752600"/>
            </a:xfrm>
            <a:prstGeom prst="rect">
              <a:avLst/>
            </a:prstGeom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857C16A2-0C25-0544-BAFA-1DCDC1EACA94}"/>
                </a:ext>
              </a:extLst>
            </p:cNvPr>
            <p:cNvSpPr/>
            <p:nvPr/>
          </p:nvSpPr>
          <p:spPr>
            <a:xfrm>
              <a:off x="1314450" y="2552700"/>
              <a:ext cx="6515100" cy="1752600"/>
            </a:xfrm>
            <a:prstGeom prst="frame">
              <a:avLst>
                <a:gd name="adj1" fmla="val 1011"/>
              </a:avLst>
            </a:prstGeom>
            <a:ln w="349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3B5C09-5251-EB48-99FA-1E2684431358}"/>
              </a:ext>
            </a:extLst>
          </p:cNvPr>
          <p:cNvGrpSpPr/>
          <p:nvPr/>
        </p:nvGrpSpPr>
        <p:grpSpPr>
          <a:xfrm>
            <a:off x="1471615" y="527049"/>
            <a:ext cx="5729287" cy="3289301"/>
            <a:chOff x="1471615" y="527049"/>
            <a:chExt cx="5729287" cy="32893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930E9B-BDA1-D641-984C-3B306FF9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050" y="527050"/>
              <a:ext cx="5600700" cy="3289300"/>
            </a:xfrm>
            <a:prstGeom prst="rect">
              <a:avLst/>
            </a:prstGeom>
          </p:spPr>
        </p:pic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D212D144-6339-1A41-9181-FFC23B4C3DBA}"/>
                </a:ext>
              </a:extLst>
            </p:cNvPr>
            <p:cNvSpPr/>
            <p:nvPr/>
          </p:nvSpPr>
          <p:spPr>
            <a:xfrm>
              <a:off x="1471615" y="527049"/>
              <a:ext cx="5729287" cy="3289301"/>
            </a:xfrm>
            <a:prstGeom prst="frame">
              <a:avLst>
                <a:gd name="adj1" fmla="val 167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06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4307164-175C-CB42-858F-A89B305A7514}"/>
              </a:ext>
            </a:extLst>
          </p:cNvPr>
          <p:cNvGrpSpPr/>
          <p:nvPr/>
        </p:nvGrpSpPr>
        <p:grpSpPr>
          <a:xfrm>
            <a:off x="1981200" y="1286933"/>
            <a:ext cx="6485467" cy="4233334"/>
            <a:chOff x="1981200" y="1286933"/>
            <a:chExt cx="6485467" cy="42333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F03A8-4999-C84D-B611-D6C78FBC1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6517" y="1540934"/>
              <a:ext cx="1993900" cy="381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4E3E2E-9FA3-FF40-9038-99DE3DD54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6467" y="2620434"/>
              <a:ext cx="3911600" cy="2730500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AD3C564-807A-6245-AB1A-9EF8763BBC18}"/>
                </a:ext>
              </a:extLst>
            </p:cNvPr>
            <p:cNvSpPr/>
            <p:nvPr/>
          </p:nvSpPr>
          <p:spPr>
            <a:xfrm>
              <a:off x="1981200" y="1286933"/>
              <a:ext cx="6485467" cy="4233334"/>
            </a:xfrm>
            <a:prstGeom prst="frame">
              <a:avLst>
                <a:gd name="adj1" fmla="val 131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73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07FDFC-7543-0A4E-9B6B-BCD212120DE4}"/>
              </a:ext>
            </a:extLst>
          </p:cNvPr>
          <p:cNvGrpSpPr/>
          <p:nvPr/>
        </p:nvGrpSpPr>
        <p:grpSpPr>
          <a:xfrm>
            <a:off x="1106311" y="90311"/>
            <a:ext cx="5516679" cy="6257675"/>
            <a:chOff x="1106311" y="90311"/>
            <a:chExt cx="5516679" cy="62576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067869-5921-884F-B964-5ACDF1842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6311" y="1981467"/>
              <a:ext cx="5516679" cy="43665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4660F9-B38C-9741-8B57-DD8157CAA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311" y="90311"/>
              <a:ext cx="5516679" cy="2214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77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A9215A-410F-DE46-89CD-6A4D657017AE}"/>
              </a:ext>
            </a:extLst>
          </p:cNvPr>
          <p:cNvGrpSpPr/>
          <p:nvPr/>
        </p:nvGrpSpPr>
        <p:grpSpPr>
          <a:xfrm>
            <a:off x="29690" y="381477"/>
            <a:ext cx="8930160" cy="6006717"/>
            <a:chOff x="29690" y="381477"/>
            <a:chExt cx="8930160" cy="600671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Chart 5">
                  <a:extLst>
                    <a:ext uri="{FF2B5EF4-FFF2-40B4-BE49-F238E27FC236}">
                      <a16:creationId xmlns:a16="http://schemas.microsoft.com/office/drawing/2014/main" id="{783879F3-36FE-1D46-8EE0-5817E962728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90488025"/>
                    </p:ext>
                  </p:extLst>
                </p:nvPr>
              </p:nvGraphicFramePr>
              <p:xfrm>
                <a:off x="184150" y="739775"/>
                <a:ext cx="8775700" cy="537845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</mc:Choice>
          <mc:Fallback xmlns="">
            <p:graphicFrame>
              <p:nvGraphicFramePr>
                <p:cNvPr id="6" name="Chart 5">
                  <a:extLst>
                    <a:ext uri="{FF2B5EF4-FFF2-40B4-BE49-F238E27FC236}">
                      <a16:creationId xmlns:a16="http://schemas.microsoft.com/office/drawing/2014/main" id="{783879F3-36FE-1D46-8EE0-5817E962728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90488025"/>
                    </p:ext>
                  </p:extLst>
                </p:nvPr>
              </p:nvGraphicFramePr>
              <p:xfrm>
                <a:off x="184150" y="739775"/>
                <a:ext cx="8775700" cy="537845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0118F6-E3FD-E44F-8E22-E89E2C58820D}"/>
                </a:ext>
              </a:extLst>
            </p:cNvPr>
            <p:cNvSpPr txBox="1"/>
            <p:nvPr/>
          </p:nvSpPr>
          <p:spPr>
            <a:xfrm rot="16200000">
              <a:off x="-518826" y="3125581"/>
              <a:ext cx="1466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IO BW (MB/s)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D474B-40B8-F24A-BE1D-FBA83DE3089F}"/>
                </a:ext>
              </a:extLst>
            </p:cNvPr>
            <p:cNvSpPr txBox="1"/>
            <p:nvPr/>
          </p:nvSpPr>
          <p:spPr>
            <a:xfrm>
              <a:off x="3990109" y="6018862"/>
              <a:ext cx="1788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VTK </a:t>
              </a:r>
              <a:r>
                <a:rPr lang="en-US" dirty="0" err="1"/>
                <a:t>Filesize</a:t>
              </a:r>
              <a:r>
                <a:rPr lang="en-US" dirty="0"/>
                <a:t> (MB)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C2C04E-FD39-8840-85C2-02D8BF3E4E9B}"/>
                </a:ext>
              </a:extLst>
            </p:cNvPr>
            <p:cNvSpPr txBox="1"/>
            <p:nvPr/>
          </p:nvSpPr>
          <p:spPr>
            <a:xfrm>
              <a:off x="1690024" y="381477"/>
              <a:ext cx="63890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Quartz NFS single core VTK IO rates for </a:t>
              </a:r>
              <a:r>
                <a:rPr lang="en-US" sz="2400" dirty="0" err="1"/>
                <a:t>mirgecom</a:t>
              </a:r>
              <a:r>
                <a:rPr lang="en-US" sz="2400" dirty="0"/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7C32199-F116-4B49-8707-FC91A002A120}"/>
                    </a:ext>
                  </a:extLst>
                </p:cNvPr>
                <p:cNvSpPr txBox="1"/>
                <p:nvPr/>
              </p:nvSpPr>
              <p:spPr>
                <a:xfrm>
                  <a:off x="3898477" y="1745673"/>
                  <a:ext cx="26228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Oberved</a:t>
                  </a:r>
                  <a:r>
                    <a:rPr lang="en-US" dirty="0"/>
                    <a:t> Peak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𝑀𝐵𝑝𝑠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7C32199-F116-4B49-8707-FC91A002A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8477" y="1745673"/>
                  <a:ext cx="262283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932"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2325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F244D-8B10-6F4F-A9B7-2581AD56A89D}"/>
              </a:ext>
            </a:extLst>
          </p:cNvPr>
          <p:cNvGrpSpPr/>
          <p:nvPr/>
        </p:nvGrpSpPr>
        <p:grpSpPr>
          <a:xfrm>
            <a:off x="224487" y="958732"/>
            <a:ext cx="8233360" cy="4940536"/>
            <a:chOff x="224487" y="958732"/>
            <a:chExt cx="8233360" cy="494053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46AFA68F-4C31-CC4B-8D1C-B25FDC0EE26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04535551"/>
                </p:ext>
              </p:extLst>
            </p:nvPr>
          </p:nvGraphicFramePr>
          <p:xfrm>
            <a:off x="686152" y="958732"/>
            <a:ext cx="7771695" cy="49405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AD9E02-5D8A-BF40-9921-FC012886E192}"/>
                </a:ext>
              </a:extLst>
            </p:cNvPr>
            <p:cNvSpPr/>
            <p:nvPr/>
          </p:nvSpPr>
          <p:spPr>
            <a:xfrm>
              <a:off x="1377537" y="4892633"/>
              <a:ext cx="6887688" cy="507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FD6139-0D02-3840-A78D-6ACC19416FDC}"/>
                </a:ext>
              </a:extLst>
            </p:cNvPr>
            <p:cNvSpPr txBox="1"/>
            <p:nvPr/>
          </p:nvSpPr>
          <p:spPr>
            <a:xfrm>
              <a:off x="2116182" y="462314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A44B0-E237-5641-A85B-45694F53F601}"/>
                </a:ext>
              </a:extLst>
            </p:cNvPr>
            <p:cNvSpPr txBox="1"/>
            <p:nvPr/>
          </p:nvSpPr>
          <p:spPr>
            <a:xfrm>
              <a:off x="3444239" y="462314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A4DE45-238B-874E-A02E-1238119CAADD}"/>
                </a:ext>
              </a:extLst>
            </p:cNvPr>
            <p:cNvSpPr txBox="1"/>
            <p:nvPr/>
          </p:nvSpPr>
          <p:spPr>
            <a:xfrm>
              <a:off x="4772296" y="462314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87714A-907F-1D49-987F-40D7DA9D1B65}"/>
                </a:ext>
              </a:extLst>
            </p:cNvPr>
            <p:cNvSpPr txBox="1"/>
            <p:nvPr/>
          </p:nvSpPr>
          <p:spPr>
            <a:xfrm>
              <a:off x="6151352" y="462314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41E8E1-210F-654E-89BB-72EF0B6AFB09}"/>
                </a:ext>
              </a:extLst>
            </p:cNvPr>
            <p:cNvSpPr txBox="1"/>
            <p:nvPr/>
          </p:nvSpPr>
          <p:spPr>
            <a:xfrm>
              <a:off x="7393234" y="4623148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16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8C9E7D-A505-1448-94A9-4197792B4B1D}"/>
                </a:ext>
              </a:extLst>
            </p:cNvPr>
            <p:cNvSpPr txBox="1"/>
            <p:nvPr/>
          </p:nvSpPr>
          <p:spPr>
            <a:xfrm>
              <a:off x="3013313" y="4997276"/>
              <a:ext cx="3321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Number of Quartz Nodes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B4B217-D119-3541-96BB-B75F3258C265}"/>
                </a:ext>
              </a:extLst>
            </p:cNvPr>
            <p:cNvSpPr txBox="1"/>
            <p:nvPr/>
          </p:nvSpPr>
          <p:spPr>
            <a:xfrm rot="16200000">
              <a:off x="-134746" y="2780470"/>
              <a:ext cx="1180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Time 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265754"/>
      </p:ext>
    </p:extLst>
  </p:cSld>
  <p:clrMapOvr>
    <a:masterClrMapping/>
  </p:clrMapOvr>
</p:sld>
</file>

<file path=ppt/theme/theme1.xml><?xml version="1.0" encoding="utf-8"?>
<a:theme xmlns:a="http://schemas.openxmlformats.org/drawingml/2006/main" name="xpacc6">
  <a:themeElements>
    <a:clrScheme name="Custom 1">
      <a:dk1>
        <a:srgbClr val="000080"/>
      </a:dk1>
      <a:lt1>
        <a:sysClr val="window" lastClr="FFFFFF"/>
      </a:lt1>
      <a:dk2>
        <a:srgbClr val="00008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xpacc-template-new" id="{CE840A69-8C94-CF48-AF25-1D64AB21F005}" vid="{1EFA7697-4CA9-614E-B4A0-D80607E268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xpacc6</Template>
  <TotalTime>191640</TotalTime>
  <Words>670</Words>
  <Application>Microsoft Macintosh PowerPoint</Application>
  <PresentationFormat>On-screen Show (4:3)</PresentationFormat>
  <Paragraphs>270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Cambria Math</vt:lpstr>
      <vt:lpstr>Wingdings</vt:lpstr>
      <vt:lpstr>xpacc6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Campbell, Michael T</dc:creator>
  <cp:lastModifiedBy>Campbell, Michael T</cp:lastModifiedBy>
  <cp:revision>80</cp:revision>
  <cp:lastPrinted>2021-02-16T20:42:29Z</cp:lastPrinted>
  <dcterms:created xsi:type="dcterms:W3CDTF">2020-08-04T20:04:18Z</dcterms:created>
  <dcterms:modified xsi:type="dcterms:W3CDTF">2021-11-21T19:38:22Z</dcterms:modified>
</cp:coreProperties>
</file>